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7" r:id="rId4"/>
    <p:sldMasterId id="214748372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Montserrat"/>
      <p:regular r:id="rId34"/>
      <p:bold r:id="rId35"/>
      <p:italic r:id="rId36"/>
      <p:boldItalic r:id="rId37"/>
    </p:embeddedFont>
    <p:embeddedFont>
      <p:font typeface="Montserrat Black"/>
      <p:bold r:id="rId38"/>
      <p:boldItalic r:id="rId39"/>
    </p:embeddedFont>
    <p:embeddedFont>
      <p:font typeface="Helvetica Neue"/>
      <p:regular r:id="rId40"/>
      <p:bold r:id="rId41"/>
      <p:italic r:id="rId42"/>
      <p:boldItalic r:id="rId43"/>
    </p:embeddedFont>
    <p:embeddedFont>
      <p:font typeface="Montserrat ExtraBold"/>
      <p:bold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80">
          <p15:clr>
            <a:srgbClr val="A4A3A4"/>
          </p15:clr>
        </p15:guide>
        <p15:guide id="2" pos="1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080" orient="horz"/>
        <p:guide pos="14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42" Type="http://schemas.openxmlformats.org/officeDocument/2006/relationships/font" Target="fonts/HelveticaNeue-italic.fntdata"/><Relationship Id="rId41" Type="http://schemas.openxmlformats.org/officeDocument/2006/relationships/font" Target="fonts/HelveticaNeue-bold.fntdata"/><Relationship Id="rId44" Type="http://schemas.openxmlformats.org/officeDocument/2006/relationships/font" Target="fonts/MontserratExtraBold-bold.fntdata"/><Relationship Id="rId43" Type="http://schemas.openxmlformats.org/officeDocument/2006/relationships/font" Target="fonts/HelveticaNeue-boldItalic.fntdata"/><Relationship Id="rId45" Type="http://schemas.openxmlformats.org/officeDocument/2006/relationships/font" Target="fonts/MontserratExtraBold-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Montserrat-bold.fntdata"/><Relationship Id="rId34" Type="http://schemas.openxmlformats.org/officeDocument/2006/relationships/font" Target="fonts/Montserrat-regular.fntdata"/><Relationship Id="rId37" Type="http://schemas.openxmlformats.org/officeDocument/2006/relationships/font" Target="fonts/Montserrat-boldItalic.fntdata"/><Relationship Id="rId36" Type="http://schemas.openxmlformats.org/officeDocument/2006/relationships/font" Target="fonts/Montserrat-italic.fntdata"/><Relationship Id="rId39" Type="http://schemas.openxmlformats.org/officeDocument/2006/relationships/font" Target="fonts/MontserratBlack-boldItalic.fntdata"/><Relationship Id="rId38" Type="http://schemas.openxmlformats.org/officeDocument/2006/relationships/font" Target="fonts/MontserratBlack-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66942ba098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Hello.  I am C. Scott Ananian, and I’m the Technical Lead for the Content Transform Team at the Wikimedia Foundation.  I’m presenting today with Mateus Santos, Senior Product Manager at the Wikimedia Foundation.  We’re talking to you today about Parsoid Read Views.  Don’t worry, I’ll define what that means in a moment!</a:t>
            </a:r>
            <a:endParaRPr/>
          </a:p>
        </p:txBody>
      </p:sp>
      <p:sp>
        <p:nvSpPr>
          <p:cNvPr id="425" name="Google Shape;425;g366942ba098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6f8bae47bc_1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Visually: on the left is VisualEditor, our WYSIWG article editor.  When you click into Visual Editor, the content you see has been generated from Parsoid from the start.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On the right is what a reader sees.  That has been generated by the legacy parser and is now transitioning to Parsoid.</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These are very similar, and that’s the point!  Parsoid is quite a mature codebase and there should be few if any differences between how Parsoid displays an article for a reader and how the legacy parser does.</a:t>
            </a:r>
            <a:endParaRPr>
              <a:solidFill>
                <a:schemeClr val="dk1"/>
              </a:solidFill>
            </a:endParaRPr>
          </a:p>
        </p:txBody>
      </p:sp>
      <p:sp>
        <p:nvSpPr>
          <p:cNvPr id="509" name="Google Shape;509;g36f8bae47bc_1_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668fed620f_1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This is our first exciting announcement, which we’d like to spread widely: you can help us test Parsoid read views.  The ParserMigration extension is installed on all WMF wikis (and third-party wikis can install it as well) and it allows per-user opt-in to use Parsoid for article views instead of the legacy parser. In most cases we expect this to be super boring, because the Parsoid output will look identical to the legacy parser output – I mean, 99% of pages are likely pixel-by-pixel identical. However, the point of doing the test and opt-ing in early is to try to find the places where this isn’t the case, and get a head start on resolving compatibility issues.  We’ll show you in a moment how to report issues.  But this is how you can opt-in early…</a:t>
            </a:r>
            <a:endParaRPr>
              <a:solidFill>
                <a:schemeClr val="dk1"/>
              </a:solidFill>
            </a:endParaRPr>
          </a:p>
          <a:p>
            <a:pPr indent="0" lvl="0" marL="0" rtl="0" algn="l">
              <a:spcBef>
                <a:spcPts val="0"/>
              </a:spcBef>
              <a:spcAft>
                <a:spcPts val="0"/>
              </a:spcAft>
              <a:buSzPts val="1100"/>
              <a:buNone/>
            </a:pPr>
            <a:r>
              <a:t/>
            </a:r>
            <a:endParaRPr/>
          </a:p>
        </p:txBody>
      </p:sp>
      <p:sp>
        <p:nvSpPr>
          <p:cNvPr id="518" name="Google Shape;518;g3668fed620f_1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66942ba098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t>Go to your user preferences, scroll down to your global preferences, click, go to the editing tab, scroll all the way down again, and click "Use the new Parsoid wikitext parser" and "Always" in the drop down.</a:t>
            </a:r>
            <a:endParaRPr/>
          </a:p>
        </p:txBody>
      </p:sp>
      <p:sp>
        <p:nvSpPr>
          <p:cNvPr id="527" name="Google Shape;527;g366942ba098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6f94cd8cb5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If you didn’t catch that, here’s a static version: In your “Editing” preferences, scroll allll the way down to Developer Tools you can opt-in (or opt-out) to using Parsoid for read views.  There is also a per-wiki default, which affects what folks who don’t touch this preference see.  Over the next months the per-wiki default will be gradually switched from the legacy parser to Parsoid on a wiki-by-wiki basis.  Please take the time to opt-in in your preferences and help us find issues before everyone else!  If you find that Parsoid affects your daily work as an editor or admin, you can opt-out.  There are also links to switch to and from Parsoid in the sidebar on individual pages.</a:t>
            </a:r>
            <a:endParaRPr/>
          </a:p>
        </p:txBody>
      </p:sp>
      <p:sp>
        <p:nvSpPr>
          <p:cNvPr id="532" name="Google Shape;532;g36f94cd8cb5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6f94cd8cb5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g36f94cd8cb5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Now I’m going to hand over to Mateus to talk about how we test Parsoid for readers, how we know when we can turn on Parsoid Read Views for a given wiki, and how you can provide feedback.</a:t>
            </a:r>
            <a:endParaRPr/>
          </a:p>
        </p:txBody>
      </p:sp>
      <p:sp>
        <p:nvSpPr>
          <p:cNvPr id="542" name="Google Shape;542;g36f94cd8cb5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6f8bae47bc_1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Our decision to switch the wiki default is based on a Confidence Framework our team has developed.  We have a pixel-by-pixel comparison tool to compare the output of the legacy parser and the new Parsoid parser and we use quantitative data to guide our decisions. This approach not only boosts confidence in Parsoid deployment for Read Views but also aligns with our commitment to a transparent and data-informed process, ensuring the highest standards of deployment readiness and effectiveness.</a:t>
            </a:r>
            <a:endParaRPr>
              <a:solidFill>
                <a:schemeClr val="dk1"/>
              </a:solidFill>
            </a:endParaRPr>
          </a:p>
        </p:txBody>
      </p:sp>
      <p:sp>
        <p:nvSpPr>
          <p:cNvPr id="549" name="Google Shape;549;g36f8bae47bc_1_1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6f94cd8cb5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We do round-trip testing every week on tens of thousands of pages before we release that week’s version of Parsoid to production.  Before we enable Parsoid Read Views on a new wiki, we also do what we call “visual diff testing” which compares how the page looks with both Parsoid and the legacy parser.</a:t>
            </a:r>
            <a:endParaRPr/>
          </a:p>
        </p:txBody>
      </p:sp>
      <p:sp>
        <p:nvSpPr>
          <p:cNvPr id="558" name="Google Shape;558;g36f94cd8cb5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6f94cd8cb5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This takes screen shots of the page as rendered with the legacy parser, and with parsoid, and highlights and scores differences.</a:t>
            </a:r>
            <a:endParaRPr/>
          </a:p>
          <a:p>
            <a:pPr indent="0" lvl="0" marL="0" rtl="0" algn="l">
              <a:spcBef>
                <a:spcPts val="0"/>
              </a:spcBef>
              <a:spcAft>
                <a:spcPts val="0"/>
              </a:spcAft>
              <a:buClr>
                <a:schemeClr val="dk1"/>
              </a:buClr>
              <a:buSzPts val="1100"/>
              <a:buFont typeface="Arial"/>
              <a:buNone/>
            </a:pPr>
            <a:r>
              <a:rPr lang="en-US"/>
              <a:t>These could be small things, like a link missing, or a color shift, or somewhat larger differences like this section of text which was shifted to the right.</a:t>
            </a:r>
            <a:endParaRPr/>
          </a:p>
          <a:p>
            <a:pPr indent="0" lvl="0" marL="0" rtl="0" algn="l">
              <a:lnSpc>
                <a:spcPct val="100000"/>
              </a:lnSpc>
              <a:spcBef>
                <a:spcPts val="0"/>
              </a:spcBef>
              <a:spcAft>
                <a:spcPts val="0"/>
              </a:spcAft>
              <a:buSzPts val="1100"/>
              <a:buNone/>
            </a:pPr>
            <a:r>
              <a:t/>
            </a:r>
            <a:endParaRPr/>
          </a:p>
        </p:txBody>
      </p:sp>
      <p:sp>
        <p:nvSpPr>
          <p:cNvPr id="567" name="Google Shape;567;g36f94cd8cb5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6f94cd8cb5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 new feature we added recently is a toolbar item which allows you to “Report a Visual Bug” if you are using Parsoid Read Views and you identify some rendering difference caused by Parsoid.</a:t>
            </a:r>
            <a:endParaRPr/>
          </a:p>
        </p:txBody>
      </p:sp>
      <p:sp>
        <p:nvSpPr>
          <p:cNvPr id="573" name="Google Shape;573;g36f94cd8cb5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36f94cd8cb5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Here’s a quick demo.  The “Report Visual Bug” item is in the toolbox in the right sidebar.  A dialog is displayed, you can type a description of the problem, and when you click submit it is added to a wiki page along with the page and revision that you were looking at.  Our team reviews and responds to reports here.</a:t>
            </a:r>
            <a:endParaRPr/>
          </a:p>
        </p:txBody>
      </p:sp>
      <p:sp>
        <p:nvSpPr>
          <p:cNvPr id="582" name="Google Shape;582;g36f94cd8cb5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6f8bae47bc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36f8bae47bc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solidFill>
                  <a:schemeClr val="dk1"/>
                </a:solidFill>
              </a:rPr>
              <a:t>This talk will be in five parts.  I’ll start by defining some terms and explaining what Parsoid is and how it relates to wikitext.  Then we’ll talk about how you can use Parsoid on your home wikis and your daily work on wiki.  Then I’ll hand it over to Mateus, who will </a:t>
            </a:r>
            <a:r>
              <a:rPr lang="en-US">
                <a:solidFill>
                  <a:schemeClr val="dk1"/>
                </a:solidFill>
              </a:rPr>
              <a:t>show how we test Parsoid and collect feedback from readers and editors, then </a:t>
            </a:r>
            <a:r>
              <a:rPr lang="en-US">
                <a:solidFill>
                  <a:schemeClr val="dk1"/>
                </a:solidFill>
              </a:rPr>
              <a:t>discuss the timing of the roll out of Parsoid across Wikimedia wikis.  Finally we’ll talk briefly about the road ahead.</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439" name="Google Shape;439;g36f8bae47bc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6f8bae47bc_1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As I mentioned, most pages are pixel-by-pixel identical.  But we have a [known issues page]], and we don’t catch everything.  In particular, user gadgets and dynamic behaviors sometimes aren’t captured by our visual diff tool.  What we need is for you, as our friendly beta-testers, to try out Parsoid as a daily driver and help us find the things we *don’t* already know about, as well as help prioritize fixing any bugs we do know about.  If this change is going to affect your workflow or the articles you watch, we want to know as soon as possible.</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588" name="Google Shape;588;g36f8bae47bc_1_1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6f8bae47bc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Let’s talk about the timeline for switching all our wikis to Parsoid Read Views.</a:t>
            </a:r>
            <a:endParaRPr/>
          </a:p>
        </p:txBody>
      </p:sp>
      <p:sp>
        <p:nvSpPr>
          <p:cNvPr id="597" name="Google Shape;597;g36f8bae47bc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6f94cd8cb5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Here you can see our rollout so far.  We started with wikivoyage, then enabled Parsoid for incubator and for all newly-created wikis going forward, then turned on Parsoid Read Views for Wikitionaries at the beginning of this year.</a:t>
            </a:r>
            <a:endParaRPr/>
          </a:p>
        </p:txBody>
      </p:sp>
      <p:sp>
        <p:nvSpPr>
          <p:cNvPr id="605" name="Google Shape;605;g36f94cd8cb5_0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6f94cd8cb5_0_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And on July 28 we just deployed Parsoid on 39 new Wikipedias!</a:t>
            </a:r>
            <a:endParaRPr/>
          </a:p>
        </p:txBody>
      </p:sp>
      <p:sp>
        <p:nvSpPr>
          <p:cNvPr id="613" name="Google Shape;613;g36f94cd8cb5_0_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6f94cd8cb5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We expect to complete rollout to all Wikipedias by June of next year, and we hope to ship Parsoid as the default wikitext parser in MediaWiki 1.47 next November.  Note that we might not have Parsoid Read Views enabled on absolutely every WMF wiki in production at that point, but by shipping with Parsoid as the default renderer we are communicating to third-parties that this is how new wikis should be configured.  You will still be able to switch the default parser back to legacy, at least for the duration of the long-term support cycle for 1.47.</a:t>
            </a:r>
            <a:endParaRPr/>
          </a:p>
        </p:txBody>
      </p:sp>
      <p:sp>
        <p:nvSpPr>
          <p:cNvPr id="632" name="Google Shape;632;g36f94cd8cb5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6f8bae47bc_2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g36f8bae47bc_2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We’ll close by briefly description our product vision for wikitext.</a:t>
            </a:r>
            <a:endParaRPr/>
          </a:p>
        </p:txBody>
      </p:sp>
      <p:sp>
        <p:nvSpPr>
          <p:cNvPr id="642" name="Google Shape;642;g36f8bae47bc_2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6f94cd8cb5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a:t>
            </a:r>
            <a:r>
              <a:rPr lang="en-US">
                <a:solidFill>
                  <a:schemeClr val="dk1"/>
                </a:solidFill>
              </a:rPr>
              <a:t>he big ideas are: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Syntax improvements to address editor pain points.  We want to hear from you about what can help you.</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Ways to capture meaning from wikitext that work across projects, and increasing content reuse.  Some possible mechanisms might include encoding meaningful information about template arguments using TemplateData, or by leveraging that information to better translate templates across projects or to localize the presentation of shared data generation functions.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The future is exciting, and we look forward to it!</a:t>
            </a:r>
            <a:endParaRPr/>
          </a:p>
        </p:txBody>
      </p:sp>
      <p:sp>
        <p:nvSpPr>
          <p:cNvPr id="649" name="Google Shape;649;g36f94cd8cb5_0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6f8bae47bc_2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9" name="Google Shape;659;g36f8bae47bc_2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6f8bae47bc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36f8bae47bc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I’ll start with Parsoid and wikitext, and begin by defining some terms.</a:t>
            </a:r>
            <a:endParaRPr/>
          </a:p>
        </p:txBody>
      </p:sp>
      <p:sp>
        <p:nvSpPr>
          <p:cNvPr id="448" name="Google Shape;448;g36f8bae47bc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6f8bae47bc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Wikitext is the markup language used to write articles on MediaWiki wikis. What the browser actually displays on the page is HTML.  The parser is the component that converts wikitext to HTML, and Parsoid is the new parser we’ve been working on since 2012.  The original reason for Parsoid’s creation was Visual Editor, a new way (at the time) to edit MediaWiki articles. </a:t>
            </a:r>
            <a:endParaRPr/>
          </a:p>
        </p:txBody>
      </p:sp>
      <p:sp>
        <p:nvSpPr>
          <p:cNvPr id="455" name="Google Shape;455;g36f8bae47bc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6f8bae47bc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To show this visually, the text on the left is what an editor sees when they are using “edit source”, and working directly with the article wikitext.</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On </a:t>
            </a:r>
            <a:r>
              <a:rPr lang="en-US">
                <a:solidFill>
                  <a:schemeClr val="dk1"/>
                </a:solidFill>
              </a:rPr>
              <a:t>the</a:t>
            </a:r>
            <a:r>
              <a:rPr lang="en-US">
                <a:solidFill>
                  <a:schemeClr val="dk1"/>
                </a:solidFill>
              </a:rPr>
              <a:t> right is the HTML generated by Parsoid for this wikitext.</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Those of you who are wikitext experts might notice that even the “invisible” parts of the wikitext markup, like the start and end of this translation </a:t>
            </a:r>
            <a:r>
              <a:rPr lang="en-US">
                <a:solidFill>
                  <a:schemeClr val="dk1"/>
                </a:solidFill>
              </a:rPr>
              <a:t>region, are represented in the HTML output.</a:t>
            </a:r>
            <a:endParaRPr>
              <a:solidFill>
                <a:schemeClr val="dk1"/>
              </a:solidFill>
            </a:endParaRPr>
          </a:p>
        </p:txBody>
      </p:sp>
      <p:sp>
        <p:nvSpPr>
          <p:cNvPr id="463" name="Google Shape;463;g36f8bae47bc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6f8bae47bc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This is the main feature of Parsoid, compared to the old parser: it preserves all the information from the original wikitext, including template boundaries, comments, and other invisible metadata and markup.  This enables round-trip conversion from wikitext to HTML and then back to wikitext, allowing us to edit wikitext with a what-you-see-is-what-you-get HTML editor.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But in the process we’ve also (by necessity) had to grapple with the wild and woolly nature of wikitext: documenting and standardizing it, and often cleaning up its rough edges.</a:t>
            </a:r>
            <a:endParaRPr>
              <a:solidFill>
                <a:schemeClr val="dk1"/>
              </a:solidFill>
            </a:endParaRPr>
          </a:p>
        </p:txBody>
      </p:sp>
      <p:sp>
        <p:nvSpPr>
          <p:cNvPr id="476" name="Google Shape;476;g36f8bae47bc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6f8bae47bc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These are the sorts of questions Parsoid allows us to answer:</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“Where is this coming from?”  It allows us to match up the HTML in your browser and the original wikitext, so if you were to point at an item on your browser page we can tell you exactly where in the wikitext that thing came from.  “What is it?” By preserving information about template boundaries and arguments and other invisible features of the wikitext, Parsoid can also provide additional meaning (“semantics”) for the things you see.  For example, “this bit of HTML is an </a:t>
            </a:r>
            <a:r>
              <a:rPr i="1" lang="en-US">
                <a:solidFill>
                  <a:schemeClr val="dk1"/>
                </a:solidFill>
              </a:rPr>
              <a:t>infobox</a:t>
            </a:r>
            <a:r>
              <a:rPr lang="en-US">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“How do I write this in wikitext?”  Parsoid’s motto is “we deal with wikitext so you don’t have to!”  Parsoid generates a stable intermediate representation which is easier for tools (and humans, in the case of Visual Editor) to write, and then takes care of all the gnarly details of how to not just /properly/ write this as wikitext, but also /elegantly/ write this as wikitext.  It turns out that our editors have a keen grasp of /style/ in the wikitext they like to author on the projects, and Parsoid is careful to generate wikitext that fits in, that matches the way that human editors format their wikitext.  (This varies on different projects!)</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Wouldn’t it be nice if wikitext would let me write this more easily?  Or if I could mark this in some way?  Our ultimate goal with Parsoid is to enable new wikitext features, and we are eager to hear from you all what those ought to be.</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Finally: “Why can’t I edit this?”  This isn’t related to your permissions on wiki, per se, but there are certain templates which are uneditable on wiki for technical reasons: usually because they are frequently used and thus every edit to them causes the reparse of hundreds or thousands of other pages, and our servers can’t take too much of that.  The incremental rendering features we are exploring in Parsoid will help reduce the backend impact of edits to these frequently used templates, and that, in turn, may allow fewer of these to be protected and thus allow you to edit more.</a:t>
            </a:r>
            <a:endParaRPr/>
          </a:p>
        </p:txBody>
      </p:sp>
      <p:sp>
        <p:nvSpPr>
          <p:cNvPr id="483" name="Google Shape;483;g36f8bae47bc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6f94cd8cb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g36f94cd8cb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Although we began Parsoid for use by editors, and its use has grown over time and Parsoid now powers Content Translation, Flow, Wikimedia Enterprise, Discussion Tools, Kiwix, and our mobile apps…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6f8bae47bc_1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Yet the HTML which desktop users see has been generated by the old, legacy, parser.  Maintaining multiple parsers is not sustainable, and we began the Parser Unification project to gradually replace all uses of the legacy parser with Parsoid.  In 2024 we began to roll out Parsoid for read views—to generate the HTML you see when you visit an ordinary article page to read it.</a:t>
            </a:r>
            <a:endParaRPr>
              <a:solidFill>
                <a:schemeClr val="dk1"/>
              </a:solidFill>
            </a:endParaRPr>
          </a:p>
        </p:txBody>
      </p:sp>
      <p:sp>
        <p:nvSpPr>
          <p:cNvPr id="501" name="Google Shape;501;g36f8bae47bc_1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3" name="Google Shape;13;p2"/>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4" name="Google Shape;14;p2"/>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0" name="Google Shape;70;p11"/>
          <p:cNvSpPr txBox="1"/>
          <p:nvPr>
            <p:ph idx="1" type="body"/>
          </p:nvPr>
        </p:nvSpPr>
        <p:spPr>
          <a:xfrm rot="5400000">
            <a:off x="1154550" y="-125850"/>
            <a:ext cx="2262900" cy="41148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71" name="Google Shape;71;p11"/>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2" name="Google Shape;72;p11"/>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3" name="Google Shape;73;p11"/>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2366100" y="1085919"/>
            <a:ext cx="2925900" cy="10287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6" name="Google Shape;76;p12"/>
          <p:cNvSpPr txBox="1"/>
          <p:nvPr>
            <p:ph idx="1" type="body"/>
          </p:nvPr>
        </p:nvSpPr>
        <p:spPr>
          <a:xfrm rot="5400000">
            <a:off x="270600" y="95319"/>
            <a:ext cx="2925900" cy="30099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77" name="Google Shape;77;p12"/>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8" name="Google Shape;78;p12"/>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9" name="Google Shape;79;p12"/>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on a black background">
  <p:cSld name="CAPTION_ONLY_1_1_1_1_1">
    <p:bg>
      <p:bgPr>
        <a:solidFill>
          <a:schemeClr val="dk1"/>
        </a:solidFill>
      </p:bgPr>
    </p:bg>
    <p:spTree>
      <p:nvGrpSpPr>
        <p:cNvPr id="83" name="Shape 83"/>
        <p:cNvGrpSpPr/>
        <p:nvPr/>
      </p:nvGrpSpPr>
      <p:grpSpPr>
        <a:xfrm>
          <a:off x="0" y="0"/>
          <a:ext cx="0" cy="0"/>
          <a:chOff x="0" y="0"/>
          <a:chExt cx="0" cy="0"/>
        </a:xfrm>
      </p:grpSpPr>
      <p:sp>
        <p:nvSpPr>
          <p:cNvPr id="84" name="Google Shape;84;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5" name="Google Shape;85;p14"/>
          <p:cNvSpPr txBox="1"/>
          <p:nvPr>
            <p:ph type="title"/>
          </p:nvPr>
        </p:nvSpPr>
        <p:spPr>
          <a:xfrm>
            <a:off x="282650" y="248275"/>
            <a:ext cx="83709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86" name="Google Shape;86;p14"/>
          <p:cNvSpPr txBox="1"/>
          <p:nvPr/>
        </p:nvSpPr>
        <p:spPr>
          <a:xfrm>
            <a:off x="370278" y="1806379"/>
            <a:ext cx="1952700" cy="281700"/>
          </a:xfrm>
          <a:prstGeom prst="rect">
            <a:avLst/>
          </a:prstGeom>
          <a:noFill/>
          <a:ln>
            <a:noFill/>
          </a:ln>
        </p:spPr>
        <p:txBody>
          <a:bodyPr anchorCtr="0" anchor="t" bIns="19050" lIns="19050" spcFirstLastPara="1" rIns="19050" wrap="square" tIns="19050">
            <a:noAutofit/>
          </a:bodyPr>
          <a:lstStyle/>
          <a:p>
            <a:pPr indent="0" lvl="0" marL="0" marR="0" rtl="0" algn="l">
              <a:lnSpc>
                <a:spcPct val="110000"/>
              </a:lnSpc>
              <a:spcBef>
                <a:spcPts val="0"/>
              </a:spcBef>
              <a:spcAft>
                <a:spcPts val="0"/>
              </a:spcAft>
              <a:buClr>
                <a:srgbClr val="FFFFFF"/>
              </a:buClr>
              <a:buSzPts val="1200"/>
              <a:buFont typeface="Helvetica Neue"/>
              <a:buNone/>
            </a:pPr>
            <a:r>
              <a:t/>
            </a:r>
            <a:endParaRPr b="0" i="0" sz="500" u="none" cap="none" strike="noStrike">
              <a:solidFill>
                <a:schemeClr val="lt1"/>
              </a:solidFill>
              <a:latin typeface="Montserrat"/>
              <a:ea typeface="Montserrat"/>
              <a:cs typeface="Montserrat"/>
              <a:sym typeface="Montserrat"/>
            </a:endParaRPr>
          </a:p>
        </p:txBody>
      </p:sp>
      <p:sp>
        <p:nvSpPr>
          <p:cNvPr id="87" name="Google Shape;87;p14"/>
          <p:cNvSpPr txBox="1"/>
          <p:nvPr>
            <p:ph idx="2" type="title"/>
          </p:nvPr>
        </p:nvSpPr>
        <p:spPr>
          <a:xfrm>
            <a:off x="370275" y="1645269"/>
            <a:ext cx="1952700" cy="436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200"/>
              <a:buNone/>
              <a:defRPr sz="12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88" name="Google Shape;88;p14"/>
          <p:cNvSpPr txBox="1"/>
          <p:nvPr>
            <p:ph idx="3" type="title"/>
          </p:nvPr>
        </p:nvSpPr>
        <p:spPr>
          <a:xfrm>
            <a:off x="2427025" y="1645257"/>
            <a:ext cx="1952700" cy="436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200"/>
              <a:buNone/>
              <a:defRPr sz="12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89" name="Google Shape;89;p14"/>
          <p:cNvSpPr txBox="1"/>
          <p:nvPr>
            <p:ph idx="4" type="title"/>
          </p:nvPr>
        </p:nvSpPr>
        <p:spPr>
          <a:xfrm>
            <a:off x="4620450" y="1645269"/>
            <a:ext cx="1952700" cy="436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200"/>
              <a:buNone/>
              <a:defRPr sz="12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90" name="Google Shape;90;p14"/>
          <p:cNvSpPr txBox="1"/>
          <p:nvPr>
            <p:ph idx="5" type="title"/>
          </p:nvPr>
        </p:nvSpPr>
        <p:spPr>
          <a:xfrm>
            <a:off x="6826275" y="1645257"/>
            <a:ext cx="1952700" cy="436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200"/>
              <a:buNone/>
              <a:defRPr sz="12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91" name="Google Shape;91;p14"/>
          <p:cNvSpPr txBox="1"/>
          <p:nvPr>
            <p:ph idx="6" type="title"/>
          </p:nvPr>
        </p:nvSpPr>
        <p:spPr>
          <a:xfrm>
            <a:off x="367400" y="2072950"/>
            <a:ext cx="1490700" cy="65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4500"/>
              <a:buNone/>
              <a:defRPr b="0" sz="4500">
                <a:solidFill>
                  <a:schemeClr val="lt1"/>
                </a:solidFill>
              </a:defRPr>
            </a:lvl1pPr>
            <a:lvl2pPr lvl="1" algn="l">
              <a:lnSpc>
                <a:spcPct val="100000"/>
              </a:lnSpc>
              <a:spcBef>
                <a:spcPts val="0"/>
              </a:spcBef>
              <a:spcAft>
                <a:spcPts val="0"/>
              </a:spcAft>
              <a:buClr>
                <a:schemeClr val="lt1"/>
              </a:buClr>
              <a:buSzPts val="4500"/>
              <a:buNone/>
              <a:defRPr sz="4500">
                <a:solidFill>
                  <a:schemeClr val="lt1"/>
                </a:solidFill>
              </a:defRPr>
            </a:lvl2pPr>
            <a:lvl3pPr lvl="2" algn="l">
              <a:lnSpc>
                <a:spcPct val="100000"/>
              </a:lnSpc>
              <a:spcBef>
                <a:spcPts val="0"/>
              </a:spcBef>
              <a:spcAft>
                <a:spcPts val="0"/>
              </a:spcAft>
              <a:buClr>
                <a:schemeClr val="lt1"/>
              </a:buClr>
              <a:buSzPts val="4500"/>
              <a:buNone/>
              <a:defRPr sz="4500">
                <a:solidFill>
                  <a:schemeClr val="lt1"/>
                </a:solidFill>
              </a:defRPr>
            </a:lvl3pPr>
            <a:lvl4pPr lvl="3" algn="l">
              <a:lnSpc>
                <a:spcPct val="100000"/>
              </a:lnSpc>
              <a:spcBef>
                <a:spcPts val="0"/>
              </a:spcBef>
              <a:spcAft>
                <a:spcPts val="0"/>
              </a:spcAft>
              <a:buClr>
                <a:schemeClr val="lt1"/>
              </a:buClr>
              <a:buSzPts val="4500"/>
              <a:buNone/>
              <a:defRPr sz="4500">
                <a:solidFill>
                  <a:schemeClr val="lt1"/>
                </a:solidFill>
              </a:defRPr>
            </a:lvl4pPr>
            <a:lvl5pPr lvl="4" algn="l">
              <a:lnSpc>
                <a:spcPct val="100000"/>
              </a:lnSpc>
              <a:spcBef>
                <a:spcPts val="0"/>
              </a:spcBef>
              <a:spcAft>
                <a:spcPts val="0"/>
              </a:spcAft>
              <a:buClr>
                <a:schemeClr val="lt1"/>
              </a:buClr>
              <a:buSzPts val="4500"/>
              <a:buNone/>
              <a:defRPr sz="4500">
                <a:solidFill>
                  <a:schemeClr val="lt1"/>
                </a:solidFill>
              </a:defRPr>
            </a:lvl5pPr>
            <a:lvl6pPr lvl="5" algn="l">
              <a:lnSpc>
                <a:spcPct val="100000"/>
              </a:lnSpc>
              <a:spcBef>
                <a:spcPts val="0"/>
              </a:spcBef>
              <a:spcAft>
                <a:spcPts val="0"/>
              </a:spcAft>
              <a:buClr>
                <a:schemeClr val="lt1"/>
              </a:buClr>
              <a:buSzPts val="4500"/>
              <a:buNone/>
              <a:defRPr sz="4500">
                <a:solidFill>
                  <a:schemeClr val="lt1"/>
                </a:solidFill>
              </a:defRPr>
            </a:lvl6pPr>
            <a:lvl7pPr lvl="6" algn="l">
              <a:lnSpc>
                <a:spcPct val="100000"/>
              </a:lnSpc>
              <a:spcBef>
                <a:spcPts val="0"/>
              </a:spcBef>
              <a:spcAft>
                <a:spcPts val="0"/>
              </a:spcAft>
              <a:buClr>
                <a:schemeClr val="lt1"/>
              </a:buClr>
              <a:buSzPts val="4500"/>
              <a:buNone/>
              <a:defRPr sz="4500">
                <a:solidFill>
                  <a:schemeClr val="lt1"/>
                </a:solidFill>
              </a:defRPr>
            </a:lvl7pPr>
            <a:lvl8pPr lvl="7" algn="l">
              <a:lnSpc>
                <a:spcPct val="100000"/>
              </a:lnSpc>
              <a:spcBef>
                <a:spcPts val="0"/>
              </a:spcBef>
              <a:spcAft>
                <a:spcPts val="0"/>
              </a:spcAft>
              <a:buClr>
                <a:schemeClr val="lt1"/>
              </a:buClr>
              <a:buSzPts val="4500"/>
              <a:buNone/>
              <a:defRPr sz="4500">
                <a:solidFill>
                  <a:schemeClr val="lt1"/>
                </a:solidFill>
              </a:defRPr>
            </a:lvl8pPr>
            <a:lvl9pPr lvl="8" algn="l">
              <a:lnSpc>
                <a:spcPct val="100000"/>
              </a:lnSpc>
              <a:spcBef>
                <a:spcPts val="0"/>
              </a:spcBef>
              <a:spcAft>
                <a:spcPts val="0"/>
              </a:spcAft>
              <a:buClr>
                <a:schemeClr val="lt1"/>
              </a:buClr>
              <a:buSzPts val="4500"/>
              <a:buNone/>
              <a:defRPr sz="4500">
                <a:solidFill>
                  <a:schemeClr val="lt1"/>
                </a:solidFill>
              </a:defRPr>
            </a:lvl9pPr>
          </a:lstStyle>
          <a:p/>
        </p:txBody>
      </p:sp>
      <p:sp>
        <p:nvSpPr>
          <p:cNvPr id="92" name="Google Shape;92;p14"/>
          <p:cNvSpPr txBox="1"/>
          <p:nvPr>
            <p:ph idx="1" type="body"/>
          </p:nvPr>
        </p:nvSpPr>
        <p:spPr>
          <a:xfrm>
            <a:off x="367400" y="2939150"/>
            <a:ext cx="1952700" cy="16482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1pPr>
            <a:lvl2pPr indent="-304800" lvl="1" marL="9144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304800" lvl="2" marL="13716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3pPr>
            <a:lvl4pPr indent="-304800" lvl="3" marL="18288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sp>
        <p:nvSpPr>
          <p:cNvPr id="93" name="Google Shape;93;p14"/>
          <p:cNvSpPr txBox="1"/>
          <p:nvPr>
            <p:ph idx="7" type="title"/>
          </p:nvPr>
        </p:nvSpPr>
        <p:spPr>
          <a:xfrm>
            <a:off x="2520563" y="2072950"/>
            <a:ext cx="1490700" cy="65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4500"/>
              <a:buNone/>
              <a:defRPr b="0" sz="4500">
                <a:solidFill>
                  <a:schemeClr val="lt1"/>
                </a:solidFill>
              </a:defRPr>
            </a:lvl1pPr>
            <a:lvl2pPr lvl="1" algn="l">
              <a:lnSpc>
                <a:spcPct val="100000"/>
              </a:lnSpc>
              <a:spcBef>
                <a:spcPts val="0"/>
              </a:spcBef>
              <a:spcAft>
                <a:spcPts val="0"/>
              </a:spcAft>
              <a:buClr>
                <a:schemeClr val="lt1"/>
              </a:buClr>
              <a:buSzPts val="4500"/>
              <a:buNone/>
              <a:defRPr sz="4500">
                <a:solidFill>
                  <a:schemeClr val="lt1"/>
                </a:solidFill>
              </a:defRPr>
            </a:lvl2pPr>
            <a:lvl3pPr lvl="2" algn="l">
              <a:lnSpc>
                <a:spcPct val="100000"/>
              </a:lnSpc>
              <a:spcBef>
                <a:spcPts val="0"/>
              </a:spcBef>
              <a:spcAft>
                <a:spcPts val="0"/>
              </a:spcAft>
              <a:buClr>
                <a:schemeClr val="lt1"/>
              </a:buClr>
              <a:buSzPts val="4500"/>
              <a:buNone/>
              <a:defRPr sz="4500">
                <a:solidFill>
                  <a:schemeClr val="lt1"/>
                </a:solidFill>
              </a:defRPr>
            </a:lvl3pPr>
            <a:lvl4pPr lvl="3" algn="l">
              <a:lnSpc>
                <a:spcPct val="100000"/>
              </a:lnSpc>
              <a:spcBef>
                <a:spcPts val="0"/>
              </a:spcBef>
              <a:spcAft>
                <a:spcPts val="0"/>
              </a:spcAft>
              <a:buClr>
                <a:schemeClr val="lt1"/>
              </a:buClr>
              <a:buSzPts val="4500"/>
              <a:buNone/>
              <a:defRPr sz="4500">
                <a:solidFill>
                  <a:schemeClr val="lt1"/>
                </a:solidFill>
              </a:defRPr>
            </a:lvl4pPr>
            <a:lvl5pPr lvl="4" algn="l">
              <a:lnSpc>
                <a:spcPct val="100000"/>
              </a:lnSpc>
              <a:spcBef>
                <a:spcPts val="0"/>
              </a:spcBef>
              <a:spcAft>
                <a:spcPts val="0"/>
              </a:spcAft>
              <a:buClr>
                <a:schemeClr val="lt1"/>
              </a:buClr>
              <a:buSzPts val="4500"/>
              <a:buNone/>
              <a:defRPr sz="4500">
                <a:solidFill>
                  <a:schemeClr val="lt1"/>
                </a:solidFill>
              </a:defRPr>
            </a:lvl5pPr>
            <a:lvl6pPr lvl="5" algn="l">
              <a:lnSpc>
                <a:spcPct val="100000"/>
              </a:lnSpc>
              <a:spcBef>
                <a:spcPts val="0"/>
              </a:spcBef>
              <a:spcAft>
                <a:spcPts val="0"/>
              </a:spcAft>
              <a:buClr>
                <a:schemeClr val="lt1"/>
              </a:buClr>
              <a:buSzPts val="4500"/>
              <a:buNone/>
              <a:defRPr sz="4500">
                <a:solidFill>
                  <a:schemeClr val="lt1"/>
                </a:solidFill>
              </a:defRPr>
            </a:lvl6pPr>
            <a:lvl7pPr lvl="6" algn="l">
              <a:lnSpc>
                <a:spcPct val="100000"/>
              </a:lnSpc>
              <a:spcBef>
                <a:spcPts val="0"/>
              </a:spcBef>
              <a:spcAft>
                <a:spcPts val="0"/>
              </a:spcAft>
              <a:buClr>
                <a:schemeClr val="lt1"/>
              </a:buClr>
              <a:buSzPts val="4500"/>
              <a:buNone/>
              <a:defRPr sz="4500">
                <a:solidFill>
                  <a:schemeClr val="lt1"/>
                </a:solidFill>
              </a:defRPr>
            </a:lvl7pPr>
            <a:lvl8pPr lvl="7" algn="l">
              <a:lnSpc>
                <a:spcPct val="100000"/>
              </a:lnSpc>
              <a:spcBef>
                <a:spcPts val="0"/>
              </a:spcBef>
              <a:spcAft>
                <a:spcPts val="0"/>
              </a:spcAft>
              <a:buClr>
                <a:schemeClr val="lt1"/>
              </a:buClr>
              <a:buSzPts val="4500"/>
              <a:buNone/>
              <a:defRPr sz="4500">
                <a:solidFill>
                  <a:schemeClr val="lt1"/>
                </a:solidFill>
              </a:defRPr>
            </a:lvl8pPr>
            <a:lvl9pPr lvl="8" algn="l">
              <a:lnSpc>
                <a:spcPct val="100000"/>
              </a:lnSpc>
              <a:spcBef>
                <a:spcPts val="0"/>
              </a:spcBef>
              <a:spcAft>
                <a:spcPts val="0"/>
              </a:spcAft>
              <a:buClr>
                <a:schemeClr val="lt1"/>
              </a:buClr>
              <a:buSzPts val="4500"/>
              <a:buNone/>
              <a:defRPr sz="4500">
                <a:solidFill>
                  <a:schemeClr val="lt1"/>
                </a:solidFill>
              </a:defRPr>
            </a:lvl9pPr>
          </a:lstStyle>
          <a:p/>
        </p:txBody>
      </p:sp>
      <p:sp>
        <p:nvSpPr>
          <p:cNvPr id="94" name="Google Shape;94;p14"/>
          <p:cNvSpPr txBox="1"/>
          <p:nvPr>
            <p:ph idx="8" type="body"/>
          </p:nvPr>
        </p:nvSpPr>
        <p:spPr>
          <a:xfrm>
            <a:off x="2520563" y="2939150"/>
            <a:ext cx="1952700" cy="16482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1pPr>
            <a:lvl2pPr indent="-304800" lvl="1" marL="9144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304800" lvl="2" marL="13716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3pPr>
            <a:lvl4pPr indent="-304800" lvl="3" marL="18288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sp>
        <p:nvSpPr>
          <p:cNvPr id="95" name="Google Shape;95;p14"/>
          <p:cNvSpPr txBox="1"/>
          <p:nvPr>
            <p:ph idx="9" type="title"/>
          </p:nvPr>
        </p:nvSpPr>
        <p:spPr>
          <a:xfrm>
            <a:off x="4620438" y="2072850"/>
            <a:ext cx="1490700" cy="65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4500"/>
              <a:buNone/>
              <a:defRPr b="0" sz="4500">
                <a:solidFill>
                  <a:schemeClr val="lt1"/>
                </a:solidFill>
              </a:defRPr>
            </a:lvl1pPr>
            <a:lvl2pPr lvl="1" algn="l">
              <a:lnSpc>
                <a:spcPct val="100000"/>
              </a:lnSpc>
              <a:spcBef>
                <a:spcPts val="0"/>
              </a:spcBef>
              <a:spcAft>
                <a:spcPts val="0"/>
              </a:spcAft>
              <a:buClr>
                <a:schemeClr val="lt1"/>
              </a:buClr>
              <a:buSzPts val="4500"/>
              <a:buNone/>
              <a:defRPr sz="4500">
                <a:solidFill>
                  <a:schemeClr val="lt1"/>
                </a:solidFill>
              </a:defRPr>
            </a:lvl2pPr>
            <a:lvl3pPr lvl="2" algn="l">
              <a:lnSpc>
                <a:spcPct val="100000"/>
              </a:lnSpc>
              <a:spcBef>
                <a:spcPts val="0"/>
              </a:spcBef>
              <a:spcAft>
                <a:spcPts val="0"/>
              </a:spcAft>
              <a:buClr>
                <a:schemeClr val="lt1"/>
              </a:buClr>
              <a:buSzPts val="4500"/>
              <a:buNone/>
              <a:defRPr sz="4500">
                <a:solidFill>
                  <a:schemeClr val="lt1"/>
                </a:solidFill>
              </a:defRPr>
            </a:lvl3pPr>
            <a:lvl4pPr lvl="3" algn="l">
              <a:lnSpc>
                <a:spcPct val="100000"/>
              </a:lnSpc>
              <a:spcBef>
                <a:spcPts val="0"/>
              </a:spcBef>
              <a:spcAft>
                <a:spcPts val="0"/>
              </a:spcAft>
              <a:buClr>
                <a:schemeClr val="lt1"/>
              </a:buClr>
              <a:buSzPts val="4500"/>
              <a:buNone/>
              <a:defRPr sz="4500">
                <a:solidFill>
                  <a:schemeClr val="lt1"/>
                </a:solidFill>
              </a:defRPr>
            </a:lvl4pPr>
            <a:lvl5pPr lvl="4" algn="l">
              <a:lnSpc>
                <a:spcPct val="100000"/>
              </a:lnSpc>
              <a:spcBef>
                <a:spcPts val="0"/>
              </a:spcBef>
              <a:spcAft>
                <a:spcPts val="0"/>
              </a:spcAft>
              <a:buClr>
                <a:schemeClr val="lt1"/>
              </a:buClr>
              <a:buSzPts val="4500"/>
              <a:buNone/>
              <a:defRPr sz="4500">
                <a:solidFill>
                  <a:schemeClr val="lt1"/>
                </a:solidFill>
              </a:defRPr>
            </a:lvl5pPr>
            <a:lvl6pPr lvl="5" algn="l">
              <a:lnSpc>
                <a:spcPct val="100000"/>
              </a:lnSpc>
              <a:spcBef>
                <a:spcPts val="0"/>
              </a:spcBef>
              <a:spcAft>
                <a:spcPts val="0"/>
              </a:spcAft>
              <a:buClr>
                <a:schemeClr val="lt1"/>
              </a:buClr>
              <a:buSzPts val="4500"/>
              <a:buNone/>
              <a:defRPr sz="4500">
                <a:solidFill>
                  <a:schemeClr val="lt1"/>
                </a:solidFill>
              </a:defRPr>
            </a:lvl6pPr>
            <a:lvl7pPr lvl="6" algn="l">
              <a:lnSpc>
                <a:spcPct val="100000"/>
              </a:lnSpc>
              <a:spcBef>
                <a:spcPts val="0"/>
              </a:spcBef>
              <a:spcAft>
                <a:spcPts val="0"/>
              </a:spcAft>
              <a:buClr>
                <a:schemeClr val="lt1"/>
              </a:buClr>
              <a:buSzPts val="4500"/>
              <a:buNone/>
              <a:defRPr sz="4500">
                <a:solidFill>
                  <a:schemeClr val="lt1"/>
                </a:solidFill>
              </a:defRPr>
            </a:lvl7pPr>
            <a:lvl8pPr lvl="7" algn="l">
              <a:lnSpc>
                <a:spcPct val="100000"/>
              </a:lnSpc>
              <a:spcBef>
                <a:spcPts val="0"/>
              </a:spcBef>
              <a:spcAft>
                <a:spcPts val="0"/>
              </a:spcAft>
              <a:buClr>
                <a:schemeClr val="lt1"/>
              </a:buClr>
              <a:buSzPts val="4500"/>
              <a:buNone/>
              <a:defRPr sz="4500">
                <a:solidFill>
                  <a:schemeClr val="lt1"/>
                </a:solidFill>
              </a:defRPr>
            </a:lvl8pPr>
            <a:lvl9pPr lvl="8" algn="l">
              <a:lnSpc>
                <a:spcPct val="100000"/>
              </a:lnSpc>
              <a:spcBef>
                <a:spcPts val="0"/>
              </a:spcBef>
              <a:spcAft>
                <a:spcPts val="0"/>
              </a:spcAft>
              <a:buClr>
                <a:schemeClr val="lt1"/>
              </a:buClr>
              <a:buSzPts val="4500"/>
              <a:buNone/>
              <a:defRPr sz="4500">
                <a:solidFill>
                  <a:schemeClr val="lt1"/>
                </a:solidFill>
              </a:defRPr>
            </a:lvl9pPr>
          </a:lstStyle>
          <a:p/>
        </p:txBody>
      </p:sp>
      <p:sp>
        <p:nvSpPr>
          <p:cNvPr id="96" name="Google Shape;96;p14"/>
          <p:cNvSpPr txBox="1"/>
          <p:nvPr>
            <p:ph idx="13" type="body"/>
          </p:nvPr>
        </p:nvSpPr>
        <p:spPr>
          <a:xfrm>
            <a:off x="4620438" y="2939050"/>
            <a:ext cx="1952700" cy="16482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1pPr>
            <a:lvl2pPr indent="-304800" lvl="1" marL="9144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304800" lvl="2" marL="13716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3pPr>
            <a:lvl4pPr indent="-304800" lvl="3" marL="18288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sp>
        <p:nvSpPr>
          <p:cNvPr id="97" name="Google Shape;97;p14"/>
          <p:cNvSpPr txBox="1"/>
          <p:nvPr>
            <p:ph idx="14" type="title"/>
          </p:nvPr>
        </p:nvSpPr>
        <p:spPr>
          <a:xfrm>
            <a:off x="6819413" y="2072850"/>
            <a:ext cx="1490700" cy="65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4500"/>
              <a:buNone/>
              <a:defRPr b="0" sz="4500">
                <a:solidFill>
                  <a:schemeClr val="lt1"/>
                </a:solidFill>
              </a:defRPr>
            </a:lvl1pPr>
            <a:lvl2pPr lvl="1" algn="l">
              <a:lnSpc>
                <a:spcPct val="100000"/>
              </a:lnSpc>
              <a:spcBef>
                <a:spcPts val="0"/>
              </a:spcBef>
              <a:spcAft>
                <a:spcPts val="0"/>
              </a:spcAft>
              <a:buClr>
                <a:schemeClr val="lt1"/>
              </a:buClr>
              <a:buSzPts val="4500"/>
              <a:buNone/>
              <a:defRPr sz="4500">
                <a:solidFill>
                  <a:schemeClr val="lt1"/>
                </a:solidFill>
              </a:defRPr>
            </a:lvl2pPr>
            <a:lvl3pPr lvl="2" algn="l">
              <a:lnSpc>
                <a:spcPct val="100000"/>
              </a:lnSpc>
              <a:spcBef>
                <a:spcPts val="0"/>
              </a:spcBef>
              <a:spcAft>
                <a:spcPts val="0"/>
              </a:spcAft>
              <a:buClr>
                <a:schemeClr val="lt1"/>
              </a:buClr>
              <a:buSzPts val="4500"/>
              <a:buNone/>
              <a:defRPr sz="4500">
                <a:solidFill>
                  <a:schemeClr val="lt1"/>
                </a:solidFill>
              </a:defRPr>
            </a:lvl3pPr>
            <a:lvl4pPr lvl="3" algn="l">
              <a:lnSpc>
                <a:spcPct val="100000"/>
              </a:lnSpc>
              <a:spcBef>
                <a:spcPts val="0"/>
              </a:spcBef>
              <a:spcAft>
                <a:spcPts val="0"/>
              </a:spcAft>
              <a:buClr>
                <a:schemeClr val="lt1"/>
              </a:buClr>
              <a:buSzPts val="4500"/>
              <a:buNone/>
              <a:defRPr sz="4500">
                <a:solidFill>
                  <a:schemeClr val="lt1"/>
                </a:solidFill>
              </a:defRPr>
            </a:lvl4pPr>
            <a:lvl5pPr lvl="4" algn="l">
              <a:lnSpc>
                <a:spcPct val="100000"/>
              </a:lnSpc>
              <a:spcBef>
                <a:spcPts val="0"/>
              </a:spcBef>
              <a:spcAft>
                <a:spcPts val="0"/>
              </a:spcAft>
              <a:buClr>
                <a:schemeClr val="lt1"/>
              </a:buClr>
              <a:buSzPts val="4500"/>
              <a:buNone/>
              <a:defRPr sz="4500">
                <a:solidFill>
                  <a:schemeClr val="lt1"/>
                </a:solidFill>
              </a:defRPr>
            </a:lvl5pPr>
            <a:lvl6pPr lvl="5" algn="l">
              <a:lnSpc>
                <a:spcPct val="100000"/>
              </a:lnSpc>
              <a:spcBef>
                <a:spcPts val="0"/>
              </a:spcBef>
              <a:spcAft>
                <a:spcPts val="0"/>
              </a:spcAft>
              <a:buClr>
                <a:schemeClr val="lt1"/>
              </a:buClr>
              <a:buSzPts val="4500"/>
              <a:buNone/>
              <a:defRPr sz="4500">
                <a:solidFill>
                  <a:schemeClr val="lt1"/>
                </a:solidFill>
              </a:defRPr>
            </a:lvl6pPr>
            <a:lvl7pPr lvl="6" algn="l">
              <a:lnSpc>
                <a:spcPct val="100000"/>
              </a:lnSpc>
              <a:spcBef>
                <a:spcPts val="0"/>
              </a:spcBef>
              <a:spcAft>
                <a:spcPts val="0"/>
              </a:spcAft>
              <a:buClr>
                <a:schemeClr val="lt1"/>
              </a:buClr>
              <a:buSzPts val="4500"/>
              <a:buNone/>
              <a:defRPr sz="4500">
                <a:solidFill>
                  <a:schemeClr val="lt1"/>
                </a:solidFill>
              </a:defRPr>
            </a:lvl7pPr>
            <a:lvl8pPr lvl="7" algn="l">
              <a:lnSpc>
                <a:spcPct val="100000"/>
              </a:lnSpc>
              <a:spcBef>
                <a:spcPts val="0"/>
              </a:spcBef>
              <a:spcAft>
                <a:spcPts val="0"/>
              </a:spcAft>
              <a:buClr>
                <a:schemeClr val="lt1"/>
              </a:buClr>
              <a:buSzPts val="4500"/>
              <a:buNone/>
              <a:defRPr sz="4500">
                <a:solidFill>
                  <a:schemeClr val="lt1"/>
                </a:solidFill>
              </a:defRPr>
            </a:lvl8pPr>
            <a:lvl9pPr lvl="8" algn="l">
              <a:lnSpc>
                <a:spcPct val="100000"/>
              </a:lnSpc>
              <a:spcBef>
                <a:spcPts val="0"/>
              </a:spcBef>
              <a:spcAft>
                <a:spcPts val="0"/>
              </a:spcAft>
              <a:buClr>
                <a:schemeClr val="lt1"/>
              </a:buClr>
              <a:buSzPts val="4500"/>
              <a:buNone/>
              <a:defRPr sz="4500">
                <a:solidFill>
                  <a:schemeClr val="lt1"/>
                </a:solidFill>
              </a:defRPr>
            </a:lvl9pPr>
          </a:lstStyle>
          <a:p/>
        </p:txBody>
      </p:sp>
      <p:sp>
        <p:nvSpPr>
          <p:cNvPr id="98" name="Google Shape;98;p14"/>
          <p:cNvSpPr txBox="1"/>
          <p:nvPr>
            <p:ph idx="15" type="body"/>
          </p:nvPr>
        </p:nvSpPr>
        <p:spPr>
          <a:xfrm>
            <a:off x="6819413" y="2939050"/>
            <a:ext cx="1952700" cy="16482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1pPr>
            <a:lvl2pPr indent="-304800" lvl="1" marL="9144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2pPr>
            <a:lvl3pPr indent="-304800" lvl="2" marL="13716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3pPr>
            <a:lvl4pPr indent="-304800" lvl="3" marL="18288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4pPr>
            <a:lvl5pPr indent="-304800" lvl="4" marL="22860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5pPr>
            <a:lvl6pPr indent="-304800" lvl="5" marL="27432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6pPr>
            <a:lvl7pPr indent="-304800" lvl="6" marL="32004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7pPr>
            <a:lvl8pPr indent="-304800" lvl="7" marL="36576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8pPr>
            <a:lvl9pPr indent="-304800" lvl="8" marL="4114800" marR="0" rtl="0" algn="l">
              <a:lnSpc>
                <a:spcPct val="100000"/>
              </a:lnSpc>
              <a:spcBef>
                <a:spcPts val="0"/>
              </a:spcBef>
              <a:spcAft>
                <a:spcPts val="0"/>
              </a:spcAft>
              <a:buClr>
                <a:schemeClr val="lt1"/>
              </a:buClr>
              <a:buSzPts val="1200"/>
              <a:buFont typeface="Arial"/>
              <a:buChar char="■"/>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cSld name="TITLE_AND_BODY_1">
    <p:spTree>
      <p:nvGrpSpPr>
        <p:cNvPr id="99" name="Shape 99"/>
        <p:cNvGrpSpPr/>
        <p:nvPr/>
      </p:nvGrpSpPr>
      <p:grpSpPr>
        <a:xfrm>
          <a:off x="0" y="0"/>
          <a:ext cx="0" cy="0"/>
          <a:chOff x="0" y="0"/>
          <a:chExt cx="0" cy="0"/>
        </a:xfrm>
      </p:grpSpPr>
      <p:sp>
        <p:nvSpPr>
          <p:cNvPr id="100" name="Google Shape;100;p15"/>
          <p:cNvSpPr txBox="1"/>
          <p:nvPr>
            <p:ph idx="12" type="sldNum"/>
          </p:nvPr>
        </p:nvSpPr>
        <p:spPr>
          <a:xfrm>
            <a:off x="8653290" y="4872516"/>
            <a:ext cx="130800" cy="130800"/>
          </a:xfrm>
          <a:prstGeom prst="rect">
            <a:avLst/>
          </a:prstGeom>
          <a:noFill/>
          <a:ln>
            <a:noFill/>
          </a:ln>
        </p:spPr>
        <p:txBody>
          <a:bodyPr anchorCtr="0" anchor="t" bIns="19050" lIns="19050" spcFirstLastPara="1" rIns="19050" wrap="square" tIns="19050">
            <a:spAutoFit/>
          </a:bodyPr>
          <a:lstStyle>
            <a:lvl1pPr indent="0" lvl="0" marL="0" marR="0" algn="r">
              <a:lnSpc>
                <a:spcPct val="100000"/>
              </a:lnSpc>
              <a:spcBef>
                <a:spcPts val="0"/>
              </a:spcBef>
              <a:spcAft>
                <a:spcPts val="0"/>
              </a:spcAft>
              <a:buClr>
                <a:srgbClr val="000000"/>
              </a:buClr>
              <a:buSzPts val="600"/>
              <a:buFont typeface="Helvetica Neue"/>
              <a:buNone/>
              <a:defRPr b="0" i="0" sz="600" u="none" cap="none" strike="noStrike">
                <a:solidFill>
                  <a:srgbClr val="000000"/>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000000"/>
              </a:buClr>
              <a:buSzPts val="600"/>
              <a:buFont typeface="Helvetica Neue"/>
              <a:buNone/>
              <a:defRPr b="0" i="0" sz="600" u="none" cap="none" strike="noStrike">
                <a:solidFill>
                  <a:srgbClr val="000000"/>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000000"/>
              </a:buClr>
              <a:buSzPts val="600"/>
              <a:buFont typeface="Helvetica Neue"/>
              <a:buNone/>
              <a:defRPr b="0" i="0" sz="600" u="none" cap="none" strike="noStrike">
                <a:solidFill>
                  <a:srgbClr val="000000"/>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000000"/>
              </a:buClr>
              <a:buSzPts val="600"/>
              <a:buFont typeface="Helvetica Neue"/>
              <a:buNone/>
              <a:defRPr b="0" i="0" sz="600" u="none" cap="none" strike="noStrike">
                <a:solidFill>
                  <a:srgbClr val="000000"/>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000000"/>
              </a:buClr>
              <a:buSzPts val="600"/>
              <a:buFont typeface="Helvetica Neue"/>
              <a:buNone/>
              <a:defRPr b="0" i="0" sz="600" u="none" cap="none" strike="noStrike">
                <a:solidFill>
                  <a:srgbClr val="000000"/>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000000"/>
              </a:buClr>
              <a:buSzPts val="600"/>
              <a:buFont typeface="Helvetica Neue"/>
              <a:buNone/>
              <a:defRPr b="0" i="0" sz="600" u="none" cap="none" strike="noStrike">
                <a:solidFill>
                  <a:srgbClr val="000000"/>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000000"/>
              </a:buClr>
              <a:buSzPts val="600"/>
              <a:buFont typeface="Helvetica Neue"/>
              <a:buNone/>
              <a:defRPr b="0" i="0" sz="600" u="none" cap="none" strike="noStrike">
                <a:solidFill>
                  <a:srgbClr val="000000"/>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000000"/>
              </a:buClr>
              <a:buSzPts val="600"/>
              <a:buFont typeface="Helvetica Neue"/>
              <a:buNone/>
              <a:defRPr b="0" i="0" sz="600" u="none" cap="none" strike="noStrike">
                <a:solidFill>
                  <a:srgbClr val="000000"/>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000000"/>
              </a:buClr>
              <a:buSzPts val="600"/>
              <a:buFont typeface="Helvetica Neue"/>
              <a:buNone/>
              <a:defRPr b="0" i="0" sz="6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sz="7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vement logo - left-aligned title on black background" type="title">
  <p:cSld name="TITLE">
    <p:bg>
      <p:bgPr>
        <a:solidFill>
          <a:schemeClr val="dk1"/>
        </a:solidFill>
      </p:bgPr>
    </p:bg>
    <p:spTree>
      <p:nvGrpSpPr>
        <p:cNvPr id="101" name="Shape 101"/>
        <p:cNvGrpSpPr/>
        <p:nvPr/>
      </p:nvGrpSpPr>
      <p:grpSpPr>
        <a:xfrm>
          <a:off x="0" y="0"/>
          <a:ext cx="0" cy="0"/>
          <a:chOff x="0" y="0"/>
          <a:chExt cx="0" cy="0"/>
        </a:xfrm>
      </p:grpSpPr>
      <p:sp>
        <p:nvSpPr>
          <p:cNvPr id="102" name="Google Shape;102;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03" name="Google Shape;103;p16"/>
          <p:cNvPicPr preferRelativeResize="0"/>
          <p:nvPr/>
        </p:nvPicPr>
        <p:blipFill rotWithShape="1">
          <a:blip r:embed="rId2">
            <a:alphaModFix/>
          </a:blip>
          <a:srcRect b="680" l="0" r="0" t="-680"/>
          <a:stretch/>
        </p:blipFill>
        <p:spPr>
          <a:xfrm>
            <a:off x="310675" y="290750"/>
            <a:ext cx="455600" cy="454325"/>
          </a:xfrm>
          <a:prstGeom prst="rect">
            <a:avLst/>
          </a:prstGeom>
          <a:noFill/>
          <a:ln>
            <a:noFill/>
          </a:ln>
        </p:spPr>
      </p:pic>
      <p:sp>
        <p:nvSpPr>
          <p:cNvPr id="104" name="Google Shape;104;p16"/>
          <p:cNvSpPr txBox="1"/>
          <p:nvPr>
            <p:ph type="title"/>
          </p:nvPr>
        </p:nvSpPr>
        <p:spPr>
          <a:xfrm>
            <a:off x="311700" y="1848900"/>
            <a:ext cx="8520600" cy="1445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5400"/>
              <a:buNone/>
              <a:defRPr>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p:txBody>
      </p:sp>
      <p:sp>
        <p:nvSpPr>
          <p:cNvPr id="105" name="Google Shape;105;p16"/>
          <p:cNvSpPr txBox="1"/>
          <p:nvPr>
            <p:ph idx="1" type="subTitle"/>
          </p:nvPr>
        </p:nvSpPr>
        <p:spPr>
          <a:xfrm>
            <a:off x="281575" y="4213625"/>
            <a:ext cx="4611300" cy="582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vement logo">
  <p:cSld name="TITLE_6">
    <p:bg>
      <p:bgPr>
        <a:solidFill>
          <a:schemeClr val="dk1"/>
        </a:solidFill>
      </p:bgPr>
    </p:bg>
    <p:spTree>
      <p:nvGrpSpPr>
        <p:cNvPr id="106" name="Shape 106"/>
        <p:cNvGrpSpPr/>
        <p:nvPr/>
      </p:nvGrpSpPr>
      <p:grpSpPr>
        <a:xfrm>
          <a:off x="0" y="0"/>
          <a:ext cx="0" cy="0"/>
          <a:chOff x="0" y="0"/>
          <a:chExt cx="0" cy="0"/>
        </a:xfrm>
      </p:grpSpPr>
      <p:sp>
        <p:nvSpPr>
          <p:cNvPr id="107" name="Google Shape;107;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08" name="Google Shape;108;p17"/>
          <p:cNvPicPr preferRelativeResize="0"/>
          <p:nvPr/>
        </p:nvPicPr>
        <p:blipFill rotWithShape="1">
          <a:blip r:embed="rId2">
            <a:alphaModFix/>
          </a:blip>
          <a:srcRect b="680" l="0" r="0" t="-680"/>
          <a:stretch/>
        </p:blipFill>
        <p:spPr>
          <a:xfrm>
            <a:off x="310675" y="290750"/>
            <a:ext cx="455600" cy="4543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vement logo - center title on black background">
  <p:cSld name="TITLE_5">
    <p:bg>
      <p:bgPr>
        <a:solidFill>
          <a:schemeClr val="dk1"/>
        </a:solidFill>
      </p:bgPr>
    </p:bg>
    <p:spTree>
      <p:nvGrpSpPr>
        <p:cNvPr id="109" name="Shape 109"/>
        <p:cNvGrpSpPr/>
        <p:nvPr/>
      </p:nvGrpSpPr>
      <p:grpSpPr>
        <a:xfrm>
          <a:off x="0" y="0"/>
          <a:ext cx="0" cy="0"/>
          <a:chOff x="0" y="0"/>
          <a:chExt cx="0" cy="0"/>
        </a:xfrm>
      </p:grpSpPr>
      <p:sp>
        <p:nvSpPr>
          <p:cNvPr id="110" name="Google Shape;110;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1" name="Google Shape;111;p18"/>
          <p:cNvSpPr txBox="1"/>
          <p:nvPr>
            <p:ph type="title"/>
          </p:nvPr>
        </p:nvSpPr>
        <p:spPr>
          <a:xfrm>
            <a:off x="311700" y="1848900"/>
            <a:ext cx="8520600" cy="14457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5400"/>
              <a:buNone/>
              <a:defRPr>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p:txBody>
      </p:sp>
      <p:sp>
        <p:nvSpPr>
          <p:cNvPr id="112" name="Google Shape;112;p18"/>
          <p:cNvSpPr txBox="1"/>
          <p:nvPr>
            <p:ph idx="1" type="subTitle"/>
          </p:nvPr>
        </p:nvSpPr>
        <p:spPr>
          <a:xfrm>
            <a:off x="2934150" y="4224825"/>
            <a:ext cx="3275700" cy="582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pic>
        <p:nvPicPr>
          <p:cNvPr id="113" name="Google Shape;113;p18"/>
          <p:cNvPicPr preferRelativeResize="0"/>
          <p:nvPr/>
        </p:nvPicPr>
        <p:blipFill rotWithShape="1">
          <a:blip r:embed="rId2">
            <a:alphaModFix/>
          </a:blip>
          <a:srcRect b="680" l="0" r="0" t="-680"/>
          <a:stretch/>
        </p:blipFill>
        <p:spPr>
          <a:xfrm>
            <a:off x="4344200" y="279550"/>
            <a:ext cx="455600" cy="4543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vement logo - right-aligned title on black background">
  <p:cSld name="TITLE_4">
    <p:bg>
      <p:bgPr>
        <a:solidFill>
          <a:schemeClr val="dk1"/>
        </a:solidFill>
      </p:bgPr>
    </p:bg>
    <p:spTree>
      <p:nvGrpSpPr>
        <p:cNvPr id="114" name="Shape 114"/>
        <p:cNvGrpSpPr/>
        <p:nvPr/>
      </p:nvGrpSpPr>
      <p:grpSpPr>
        <a:xfrm>
          <a:off x="0" y="0"/>
          <a:ext cx="0" cy="0"/>
          <a:chOff x="0" y="0"/>
          <a:chExt cx="0" cy="0"/>
        </a:xfrm>
      </p:grpSpPr>
      <p:sp>
        <p:nvSpPr>
          <p:cNvPr id="115" name="Google Shape;115;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6" name="Google Shape;116;p19"/>
          <p:cNvSpPr txBox="1"/>
          <p:nvPr>
            <p:ph type="title"/>
          </p:nvPr>
        </p:nvSpPr>
        <p:spPr>
          <a:xfrm>
            <a:off x="311700" y="1848900"/>
            <a:ext cx="8520600" cy="1445700"/>
          </a:xfrm>
          <a:prstGeom prst="rect">
            <a:avLst/>
          </a:prstGeom>
          <a:noFill/>
          <a:ln>
            <a:noFill/>
          </a:ln>
        </p:spPr>
        <p:txBody>
          <a:bodyPr anchorCtr="0" anchor="ctr" bIns="91425" lIns="91425" spcFirstLastPara="1" rIns="91425" wrap="square" tIns="91425">
            <a:normAutofit/>
          </a:bodyPr>
          <a:lstStyle>
            <a:lvl1pPr lvl="0" algn="r">
              <a:lnSpc>
                <a:spcPct val="100000"/>
              </a:lnSpc>
              <a:spcBef>
                <a:spcPts val="0"/>
              </a:spcBef>
              <a:spcAft>
                <a:spcPts val="0"/>
              </a:spcAft>
              <a:buClr>
                <a:schemeClr val="lt1"/>
              </a:buClr>
              <a:buSzPts val="5400"/>
              <a:buNone/>
              <a:defRPr>
                <a:solidFill>
                  <a:schemeClr val="lt1"/>
                </a:solidFill>
              </a:defRPr>
            </a:lvl1pPr>
            <a:lvl2pPr lvl="1" algn="r">
              <a:lnSpc>
                <a:spcPct val="100000"/>
              </a:lnSpc>
              <a:spcBef>
                <a:spcPts val="0"/>
              </a:spcBef>
              <a:spcAft>
                <a:spcPts val="0"/>
              </a:spcAft>
              <a:buClr>
                <a:schemeClr val="lt1"/>
              </a:buClr>
              <a:buSzPts val="3600"/>
              <a:buNone/>
              <a:defRPr sz="3600">
                <a:solidFill>
                  <a:schemeClr val="lt1"/>
                </a:solidFill>
              </a:defRPr>
            </a:lvl2pPr>
            <a:lvl3pPr lvl="2" algn="r">
              <a:lnSpc>
                <a:spcPct val="100000"/>
              </a:lnSpc>
              <a:spcBef>
                <a:spcPts val="0"/>
              </a:spcBef>
              <a:spcAft>
                <a:spcPts val="0"/>
              </a:spcAft>
              <a:buClr>
                <a:schemeClr val="lt1"/>
              </a:buClr>
              <a:buSzPts val="3600"/>
              <a:buNone/>
              <a:defRPr sz="3600">
                <a:solidFill>
                  <a:schemeClr val="lt1"/>
                </a:solidFill>
              </a:defRPr>
            </a:lvl3pPr>
            <a:lvl4pPr lvl="3" algn="r">
              <a:lnSpc>
                <a:spcPct val="100000"/>
              </a:lnSpc>
              <a:spcBef>
                <a:spcPts val="0"/>
              </a:spcBef>
              <a:spcAft>
                <a:spcPts val="0"/>
              </a:spcAft>
              <a:buClr>
                <a:schemeClr val="lt1"/>
              </a:buClr>
              <a:buSzPts val="3600"/>
              <a:buNone/>
              <a:defRPr sz="3600">
                <a:solidFill>
                  <a:schemeClr val="lt1"/>
                </a:solidFill>
              </a:defRPr>
            </a:lvl4pPr>
            <a:lvl5pPr lvl="4" algn="r">
              <a:lnSpc>
                <a:spcPct val="100000"/>
              </a:lnSpc>
              <a:spcBef>
                <a:spcPts val="0"/>
              </a:spcBef>
              <a:spcAft>
                <a:spcPts val="0"/>
              </a:spcAft>
              <a:buClr>
                <a:schemeClr val="lt1"/>
              </a:buClr>
              <a:buSzPts val="3600"/>
              <a:buNone/>
              <a:defRPr sz="3600">
                <a:solidFill>
                  <a:schemeClr val="lt1"/>
                </a:solidFill>
              </a:defRPr>
            </a:lvl5pPr>
            <a:lvl6pPr lvl="5" algn="r">
              <a:lnSpc>
                <a:spcPct val="100000"/>
              </a:lnSpc>
              <a:spcBef>
                <a:spcPts val="0"/>
              </a:spcBef>
              <a:spcAft>
                <a:spcPts val="0"/>
              </a:spcAft>
              <a:buClr>
                <a:schemeClr val="lt1"/>
              </a:buClr>
              <a:buSzPts val="3600"/>
              <a:buNone/>
              <a:defRPr sz="3600">
                <a:solidFill>
                  <a:schemeClr val="lt1"/>
                </a:solidFill>
              </a:defRPr>
            </a:lvl6pPr>
            <a:lvl7pPr lvl="6" algn="r">
              <a:lnSpc>
                <a:spcPct val="100000"/>
              </a:lnSpc>
              <a:spcBef>
                <a:spcPts val="0"/>
              </a:spcBef>
              <a:spcAft>
                <a:spcPts val="0"/>
              </a:spcAft>
              <a:buClr>
                <a:schemeClr val="lt1"/>
              </a:buClr>
              <a:buSzPts val="3600"/>
              <a:buNone/>
              <a:defRPr sz="3600">
                <a:solidFill>
                  <a:schemeClr val="lt1"/>
                </a:solidFill>
              </a:defRPr>
            </a:lvl7pPr>
            <a:lvl8pPr lvl="7" algn="r">
              <a:lnSpc>
                <a:spcPct val="100000"/>
              </a:lnSpc>
              <a:spcBef>
                <a:spcPts val="0"/>
              </a:spcBef>
              <a:spcAft>
                <a:spcPts val="0"/>
              </a:spcAft>
              <a:buClr>
                <a:schemeClr val="lt1"/>
              </a:buClr>
              <a:buSzPts val="3600"/>
              <a:buNone/>
              <a:defRPr sz="3600">
                <a:solidFill>
                  <a:schemeClr val="lt1"/>
                </a:solidFill>
              </a:defRPr>
            </a:lvl8pPr>
            <a:lvl9pPr lvl="8" algn="r">
              <a:lnSpc>
                <a:spcPct val="100000"/>
              </a:lnSpc>
              <a:spcBef>
                <a:spcPts val="0"/>
              </a:spcBef>
              <a:spcAft>
                <a:spcPts val="0"/>
              </a:spcAft>
              <a:buClr>
                <a:schemeClr val="lt1"/>
              </a:buClr>
              <a:buSzPts val="3600"/>
              <a:buNone/>
              <a:defRPr sz="3600">
                <a:solidFill>
                  <a:schemeClr val="lt1"/>
                </a:solidFill>
              </a:defRPr>
            </a:lvl9pPr>
          </a:lstStyle>
          <a:p/>
        </p:txBody>
      </p:sp>
      <p:sp>
        <p:nvSpPr>
          <p:cNvPr id="117" name="Google Shape;117;p19"/>
          <p:cNvSpPr txBox="1"/>
          <p:nvPr>
            <p:ph idx="1" type="subTitle"/>
          </p:nvPr>
        </p:nvSpPr>
        <p:spPr>
          <a:xfrm>
            <a:off x="4221000" y="4213625"/>
            <a:ext cx="4611300" cy="5826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pic>
        <p:nvPicPr>
          <p:cNvPr id="118" name="Google Shape;118;p19"/>
          <p:cNvPicPr preferRelativeResize="0"/>
          <p:nvPr/>
        </p:nvPicPr>
        <p:blipFill rotWithShape="1">
          <a:blip r:embed="rId2">
            <a:alphaModFix/>
          </a:blip>
          <a:srcRect b="680" l="0" r="0" t="-680"/>
          <a:stretch/>
        </p:blipFill>
        <p:spPr>
          <a:xfrm>
            <a:off x="8376700" y="290750"/>
            <a:ext cx="455600" cy="4543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aligned title on black background">
  <p:cSld name="SECTION_HEADER_1">
    <p:bg>
      <p:bgPr>
        <a:solidFill>
          <a:schemeClr val="dk1"/>
        </a:solidFill>
      </p:bgPr>
    </p:bg>
    <p:spTree>
      <p:nvGrpSpPr>
        <p:cNvPr id="119" name="Shape 119"/>
        <p:cNvGrpSpPr/>
        <p:nvPr/>
      </p:nvGrpSpPr>
      <p:grpSpPr>
        <a:xfrm>
          <a:off x="0" y="0"/>
          <a:ext cx="0" cy="0"/>
          <a:chOff x="0" y="0"/>
          <a:chExt cx="0" cy="0"/>
        </a:xfrm>
      </p:grpSpPr>
      <p:sp>
        <p:nvSpPr>
          <p:cNvPr id="120" name="Google Shape;120;p20"/>
          <p:cNvSpPr txBox="1"/>
          <p:nvPr>
            <p:ph type="title"/>
          </p:nvPr>
        </p:nvSpPr>
        <p:spPr>
          <a:xfrm>
            <a:off x="311700" y="1848900"/>
            <a:ext cx="8520600" cy="1445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5400"/>
              <a:buNone/>
              <a:defRPr>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p:txBody>
      </p:sp>
      <p:sp>
        <p:nvSpPr>
          <p:cNvPr id="121" name="Google Shape;121;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2" name="Google Shape;122;p20"/>
          <p:cNvSpPr txBox="1"/>
          <p:nvPr>
            <p:ph idx="1" type="subTitle"/>
          </p:nvPr>
        </p:nvSpPr>
        <p:spPr>
          <a:xfrm>
            <a:off x="281575" y="4213625"/>
            <a:ext cx="4611300" cy="582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title on black background ">
  <p:cSld name="SECTION_HEADER_1_2">
    <p:bg>
      <p:bgPr>
        <a:solidFill>
          <a:schemeClr val="dk1"/>
        </a:solidFill>
      </p:bgPr>
    </p:bg>
    <p:spTree>
      <p:nvGrpSpPr>
        <p:cNvPr id="123" name="Shape 123"/>
        <p:cNvGrpSpPr/>
        <p:nvPr/>
      </p:nvGrpSpPr>
      <p:grpSpPr>
        <a:xfrm>
          <a:off x="0" y="0"/>
          <a:ext cx="0" cy="0"/>
          <a:chOff x="0" y="0"/>
          <a:chExt cx="0" cy="0"/>
        </a:xfrm>
      </p:grpSpPr>
      <p:sp>
        <p:nvSpPr>
          <p:cNvPr id="124" name="Google Shape;124;p21"/>
          <p:cNvSpPr txBox="1"/>
          <p:nvPr>
            <p:ph type="title"/>
          </p:nvPr>
        </p:nvSpPr>
        <p:spPr>
          <a:xfrm>
            <a:off x="311700" y="1848900"/>
            <a:ext cx="8520600" cy="14457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5400"/>
              <a:buNone/>
              <a:defRPr>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p:txBody>
      </p:sp>
      <p:sp>
        <p:nvSpPr>
          <p:cNvPr id="125" name="Google Shape;12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6" name="Google Shape;126;p21"/>
          <p:cNvSpPr txBox="1"/>
          <p:nvPr>
            <p:ph idx="1" type="subTitle"/>
          </p:nvPr>
        </p:nvSpPr>
        <p:spPr>
          <a:xfrm>
            <a:off x="2934150" y="4224825"/>
            <a:ext cx="3275700" cy="582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342900" y="1065213"/>
            <a:ext cx="3886200" cy="7350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7" name="Google Shape;17;p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lnSpc>
                <a:spcPct val="100000"/>
              </a:lnSpc>
              <a:spcBef>
                <a:spcPts val="300"/>
              </a:spcBef>
              <a:spcAft>
                <a:spcPts val="0"/>
              </a:spcAft>
              <a:buClr>
                <a:srgbClr val="888888"/>
              </a:buClr>
              <a:buSzPts val="1600"/>
              <a:buNone/>
              <a:defRPr>
                <a:solidFill>
                  <a:srgbClr val="888888"/>
                </a:solidFill>
              </a:defRPr>
            </a:lvl1pPr>
            <a:lvl2pPr lvl="1" algn="ctr">
              <a:lnSpc>
                <a:spcPct val="100000"/>
              </a:lnSpc>
              <a:spcBef>
                <a:spcPts val="300"/>
              </a:spcBef>
              <a:spcAft>
                <a:spcPts val="0"/>
              </a:spcAft>
              <a:buClr>
                <a:srgbClr val="888888"/>
              </a:buClr>
              <a:buSzPts val="1400"/>
              <a:buNone/>
              <a:defRPr>
                <a:solidFill>
                  <a:srgbClr val="888888"/>
                </a:solidFill>
              </a:defRPr>
            </a:lvl2pPr>
            <a:lvl3pPr lvl="2" algn="ctr">
              <a:lnSpc>
                <a:spcPct val="100000"/>
              </a:lnSpc>
              <a:spcBef>
                <a:spcPts val="200"/>
              </a:spcBef>
              <a:spcAft>
                <a:spcPts val="0"/>
              </a:spcAft>
              <a:buClr>
                <a:srgbClr val="888888"/>
              </a:buClr>
              <a:buSzPts val="1200"/>
              <a:buNone/>
              <a:defRPr>
                <a:solidFill>
                  <a:srgbClr val="888888"/>
                </a:solidFill>
              </a:defRPr>
            </a:lvl3pPr>
            <a:lvl4pPr lvl="3" algn="ctr">
              <a:lnSpc>
                <a:spcPct val="100000"/>
              </a:lnSpc>
              <a:spcBef>
                <a:spcPts val="200"/>
              </a:spcBef>
              <a:spcAft>
                <a:spcPts val="0"/>
              </a:spcAft>
              <a:buClr>
                <a:srgbClr val="888888"/>
              </a:buClr>
              <a:buSzPts val="10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200"/>
              </a:spcBef>
              <a:spcAft>
                <a:spcPts val="0"/>
              </a:spcAft>
              <a:buClr>
                <a:srgbClr val="888888"/>
              </a:buClr>
              <a:buSzPts val="1000"/>
              <a:buNone/>
              <a:defRPr>
                <a:solidFill>
                  <a:srgbClr val="888888"/>
                </a:solidFill>
              </a:defRPr>
            </a:lvl6pPr>
            <a:lvl7pPr lvl="6" algn="ctr">
              <a:lnSpc>
                <a:spcPct val="100000"/>
              </a:lnSpc>
              <a:spcBef>
                <a:spcPts val="200"/>
              </a:spcBef>
              <a:spcAft>
                <a:spcPts val="0"/>
              </a:spcAft>
              <a:buClr>
                <a:srgbClr val="888888"/>
              </a:buClr>
              <a:buSzPts val="1000"/>
              <a:buNone/>
              <a:defRPr>
                <a:solidFill>
                  <a:srgbClr val="888888"/>
                </a:solidFill>
              </a:defRPr>
            </a:lvl7pPr>
            <a:lvl8pPr lvl="7" algn="ctr">
              <a:lnSpc>
                <a:spcPct val="100000"/>
              </a:lnSpc>
              <a:spcBef>
                <a:spcPts val="200"/>
              </a:spcBef>
              <a:spcAft>
                <a:spcPts val="0"/>
              </a:spcAft>
              <a:buClr>
                <a:srgbClr val="888888"/>
              </a:buClr>
              <a:buSzPts val="1000"/>
              <a:buNone/>
              <a:defRPr>
                <a:solidFill>
                  <a:srgbClr val="888888"/>
                </a:solidFill>
              </a:defRPr>
            </a:lvl8pPr>
            <a:lvl9pPr lvl="8" algn="ctr">
              <a:lnSpc>
                <a:spcPct val="100000"/>
              </a:lnSpc>
              <a:spcBef>
                <a:spcPts val="200"/>
              </a:spcBef>
              <a:spcAft>
                <a:spcPts val="0"/>
              </a:spcAft>
              <a:buClr>
                <a:srgbClr val="888888"/>
              </a:buClr>
              <a:buSzPts val="1000"/>
              <a:buNone/>
              <a:defRPr>
                <a:solidFill>
                  <a:srgbClr val="888888"/>
                </a:solidFill>
              </a:defRPr>
            </a:lvl9pPr>
          </a:lstStyle>
          <a:p/>
        </p:txBody>
      </p:sp>
      <p:sp>
        <p:nvSpPr>
          <p:cNvPr id="18" name="Google Shape;18;p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9" name="Google Shape;19;p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0" name="Google Shape;20;p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aligned  Title on black background ">
  <p:cSld name="SECTION_HEADER_1_1">
    <p:bg>
      <p:bgPr>
        <a:solidFill>
          <a:schemeClr val="dk1"/>
        </a:solidFill>
      </p:bgPr>
    </p:bg>
    <p:spTree>
      <p:nvGrpSpPr>
        <p:cNvPr id="127" name="Shape 127"/>
        <p:cNvGrpSpPr/>
        <p:nvPr/>
      </p:nvGrpSpPr>
      <p:grpSpPr>
        <a:xfrm>
          <a:off x="0" y="0"/>
          <a:ext cx="0" cy="0"/>
          <a:chOff x="0" y="0"/>
          <a:chExt cx="0" cy="0"/>
        </a:xfrm>
      </p:grpSpPr>
      <p:sp>
        <p:nvSpPr>
          <p:cNvPr id="128" name="Google Shape;128;p22"/>
          <p:cNvSpPr txBox="1"/>
          <p:nvPr>
            <p:ph type="title"/>
          </p:nvPr>
        </p:nvSpPr>
        <p:spPr>
          <a:xfrm>
            <a:off x="311700" y="1848900"/>
            <a:ext cx="8520600" cy="1445700"/>
          </a:xfrm>
          <a:prstGeom prst="rect">
            <a:avLst/>
          </a:prstGeom>
          <a:noFill/>
          <a:ln>
            <a:noFill/>
          </a:ln>
        </p:spPr>
        <p:txBody>
          <a:bodyPr anchorCtr="0" anchor="ctr" bIns="91425" lIns="91425" spcFirstLastPara="1" rIns="91425" wrap="square" tIns="91425">
            <a:normAutofit/>
          </a:bodyPr>
          <a:lstStyle>
            <a:lvl1pPr lvl="0" algn="r">
              <a:lnSpc>
                <a:spcPct val="100000"/>
              </a:lnSpc>
              <a:spcBef>
                <a:spcPts val="0"/>
              </a:spcBef>
              <a:spcAft>
                <a:spcPts val="0"/>
              </a:spcAft>
              <a:buClr>
                <a:schemeClr val="lt1"/>
              </a:buClr>
              <a:buSzPts val="5400"/>
              <a:buNone/>
              <a:defRPr>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p:txBody>
      </p:sp>
      <p:sp>
        <p:nvSpPr>
          <p:cNvPr id="129" name="Google Shape;129;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0" name="Google Shape;130;p22"/>
          <p:cNvSpPr txBox="1"/>
          <p:nvPr>
            <p:ph idx="1" type="subTitle"/>
          </p:nvPr>
        </p:nvSpPr>
        <p:spPr>
          <a:xfrm>
            <a:off x="4221000" y="4213625"/>
            <a:ext cx="4611300" cy="5826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aligned title on white background">
  <p:cSld name="CUSTOM">
    <p:spTree>
      <p:nvGrpSpPr>
        <p:cNvPr id="131" name="Shape 131"/>
        <p:cNvGrpSpPr/>
        <p:nvPr/>
      </p:nvGrpSpPr>
      <p:grpSpPr>
        <a:xfrm>
          <a:off x="0" y="0"/>
          <a:ext cx="0" cy="0"/>
          <a:chOff x="0" y="0"/>
          <a:chExt cx="0" cy="0"/>
        </a:xfrm>
      </p:grpSpPr>
      <p:sp>
        <p:nvSpPr>
          <p:cNvPr id="132" name="Google Shape;132;p23"/>
          <p:cNvSpPr txBox="1"/>
          <p:nvPr>
            <p:ph type="title"/>
          </p:nvPr>
        </p:nvSpPr>
        <p:spPr>
          <a:xfrm>
            <a:off x="311700" y="1671150"/>
            <a:ext cx="8520600" cy="180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5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3" name="Google Shape;133;p23"/>
          <p:cNvSpPr txBox="1"/>
          <p:nvPr>
            <p:ph idx="1" type="subTitle"/>
          </p:nvPr>
        </p:nvSpPr>
        <p:spPr>
          <a:xfrm>
            <a:off x="281575" y="4213625"/>
            <a:ext cx="4611300" cy="582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id="134" name="Google Shape;134;p23"/>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vement logo ">
  <p:cSld name="CUSTOM_4">
    <p:spTree>
      <p:nvGrpSpPr>
        <p:cNvPr id="135" name="Shape 135"/>
        <p:cNvGrpSpPr/>
        <p:nvPr/>
      </p:nvGrpSpPr>
      <p:grpSpPr>
        <a:xfrm>
          <a:off x="0" y="0"/>
          <a:ext cx="0" cy="0"/>
          <a:chOff x="0" y="0"/>
          <a:chExt cx="0" cy="0"/>
        </a:xfrm>
      </p:grpSpPr>
      <p:pic>
        <p:nvPicPr>
          <p:cNvPr id="136" name="Google Shape;136;p24"/>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vement logo - center title on white background">
  <p:cSld name="CUSTOM_3">
    <p:spTree>
      <p:nvGrpSpPr>
        <p:cNvPr id="137" name="Shape 137"/>
        <p:cNvGrpSpPr/>
        <p:nvPr/>
      </p:nvGrpSpPr>
      <p:grpSpPr>
        <a:xfrm>
          <a:off x="0" y="0"/>
          <a:ext cx="0" cy="0"/>
          <a:chOff x="0" y="0"/>
          <a:chExt cx="0" cy="0"/>
        </a:xfrm>
      </p:grpSpPr>
      <p:sp>
        <p:nvSpPr>
          <p:cNvPr id="138" name="Google Shape;138;p25"/>
          <p:cNvSpPr txBox="1"/>
          <p:nvPr>
            <p:ph type="title"/>
          </p:nvPr>
        </p:nvSpPr>
        <p:spPr>
          <a:xfrm>
            <a:off x="311700" y="1671150"/>
            <a:ext cx="8520600" cy="18012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5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9" name="Google Shape;139;p25"/>
          <p:cNvSpPr txBox="1"/>
          <p:nvPr>
            <p:ph idx="1" type="subTitle"/>
          </p:nvPr>
        </p:nvSpPr>
        <p:spPr>
          <a:xfrm>
            <a:off x="2934150" y="4224825"/>
            <a:ext cx="3275700" cy="582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id="140" name="Google Shape;140;p25"/>
          <p:cNvPicPr preferRelativeResize="0"/>
          <p:nvPr/>
        </p:nvPicPr>
        <p:blipFill rotWithShape="1">
          <a:blip r:embed="rId2">
            <a:alphaModFix/>
          </a:blip>
          <a:srcRect b="0" l="0" r="0" t="0"/>
          <a:stretch/>
        </p:blipFill>
        <p:spPr>
          <a:xfrm>
            <a:off x="4344200" y="290750"/>
            <a:ext cx="455600" cy="4543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aligned title on white background">
  <p:cSld name="CUSTOM_2">
    <p:spTree>
      <p:nvGrpSpPr>
        <p:cNvPr id="141" name="Shape 141"/>
        <p:cNvGrpSpPr/>
        <p:nvPr/>
      </p:nvGrpSpPr>
      <p:grpSpPr>
        <a:xfrm>
          <a:off x="0" y="0"/>
          <a:ext cx="0" cy="0"/>
          <a:chOff x="0" y="0"/>
          <a:chExt cx="0" cy="0"/>
        </a:xfrm>
      </p:grpSpPr>
      <p:sp>
        <p:nvSpPr>
          <p:cNvPr id="142" name="Google Shape;142;p26"/>
          <p:cNvSpPr txBox="1"/>
          <p:nvPr>
            <p:ph type="title"/>
          </p:nvPr>
        </p:nvSpPr>
        <p:spPr>
          <a:xfrm>
            <a:off x="311700" y="1671150"/>
            <a:ext cx="8520600" cy="1801200"/>
          </a:xfrm>
          <a:prstGeom prst="rect">
            <a:avLst/>
          </a:prstGeom>
          <a:noFill/>
          <a:ln>
            <a:noFill/>
          </a:ln>
        </p:spPr>
        <p:txBody>
          <a:bodyPr anchorCtr="0" anchor="t" bIns="91425" lIns="91425" spcFirstLastPara="1" rIns="91425" wrap="square" tIns="91425">
            <a:normAutofit/>
          </a:bodyPr>
          <a:lstStyle>
            <a:lvl1pPr lvl="0" algn="r">
              <a:lnSpc>
                <a:spcPct val="100000"/>
              </a:lnSpc>
              <a:spcBef>
                <a:spcPts val="0"/>
              </a:spcBef>
              <a:spcAft>
                <a:spcPts val="0"/>
              </a:spcAft>
              <a:buSzPts val="5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3" name="Google Shape;143;p26"/>
          <p:cNvSpPr txBox="1"/>
          <p:nvPr>
            <p:ph idx="1" type="subTitle"/>
          </p:nvPr>
        </p:nvSpPr>
        <p:spPr>
          <a:xfrm>
            <a:off x="4221000" y="4213625"/>
            <a:ext cx="4611300" cy="5826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id="144" name="Google Shape;144;p26"/>
          <p:cNvPicPr preferRelativeResize="0"/>
          <p:nvPr/>
        </p:nvPicPr>
        <p:blipFill rotWithShape="1">
          <a:blip r:embed="rId2">
            <a:alphaModFix/>
          </a:blip>
          <a:srcRect b="0" l="0" r="0" t="0"/>
          <a:stretch/>
        </p:blipFill>
        <p:spPr>
          <a:xfrm>
            <a:off x="8376700" y="290750"/>
            <a:ext cx="455600" cy="4543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logo - left-aligned Title">
  <p:cSld name="CUSTOM_1">
    <p:spTree>
      <p:nvGrpSpPr>
        <p:cNvPr id="145" name="Shape 145"/>
        <p:cNvGrpSpPr/>
        <p:nvPr/>
      </p:nvGrpSpPr>
      <p:grpSpPr>
        <a:xfrm>
          <a:off x="0" y="0"/>
          <a:ext cx="0" cy="0"/>
          <a:chOff x="0" y="0"/>
          <a:chExt cx="0" cy="0"/>
        </a:xfrm>
      </p:grpSpPr>
      <p:sp>
        <p:nvSpPr>
          <p:cNvPr id="146" name="Google Shape;146;p27"/>
          <p:cNvSpPr txBox="1"/>
          <p:nvPr>
            <p:ph type="title"/>
          </p:nvPr>
        </p:nvSpPr>
        <p:spPr>
          <a:xfrm>
            <a:off x="311700" y="1671150"/>
            <a:ext cx="8520600" cy="180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5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7" name="Google Shape;147;p27"/>
          <p:cNvSpPr txBox="1"/>
          <p:nvPr>
            <p:ph idx="1" type="subTitle"/>
          </p:nvPr>
        </p:nvSpPr>
        <p:spPr>
          <a:xfrm>
            <a:off x="281575" y="4213625"/>
            <a:ext cx="4611300" cy="582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logo - centered title">
  <p:cSld name="CUSTOM_1_2">
    <p:spTree>
      <p:nvGrpSpPr>
        <p:cNvPr id="148" name="Shape 148"/>
        <p:cNvGrpSpPr/>
        <p:nvPr/>
      </p:nvGrpSpPr>
      <p:grpSpPr>
        <a:xfrm>
          <a:off x="0" y="0"/>
          <a:ext cx="0" cy="0"/>
          <a:chOff x="0" y="0"/>
          <a:chExt cx="0" cy="0"/>
        </a:xfrm>
      </p:grpSpPr>
      <p:sp>
        <p:nvSpPr>
          <p:cNvPr id="149" name="Google Shape;149;p28"/>
          <p:cNvSpPr txBox="1"/>
          <p:nvPr>
            <p:ph type="title"/>
          </p:nvPr>
        </p:nvSpPr>
        <p:spPr>
          <a:xfrm>
            <a:off x="311700" y="1671150"/>
            <a:ext cx="8520600" cy="18012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5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0" name="Google Shape;150;p28"/>
          <p:cNvSpPr txBox="1"/>
          <p:nvPr>
            <p:ph idx="1" type="subTitle"/>
          </p:nvPr>
        </p:nvSpPr>
        <p:spPr>
          <a:xfrm>
            <a:off x="2934150" y="4224825"/>
            <a:ext cx="3275700" cy="582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no logo - right-aligned Title ">
  <p:cSld name="CUSTOM_1_1">
    <p:spTree>
      <p:nvGrpSpPr>
        <p:cNvPr id="151" name="Shape 151"/>
        <p:cNvGrpSpPr/>
        <p:nvPr/>
      </p:nvGrpSpPr>
      <p:grpSpPr>
        <a:xfrm>
          <a:off x="0" y="0"/>
          <a:ext cx="0" cy="0"/>
          <a:chOff x="0" y="0"/>
          <a:chExt cx="0" cy="0"/>
        </a:xfrm>
      </p:grpSpPr>
      <p:sp>
        <p:nvSpPr>
          <p:cNvPr id="152" name="Google Shape;152;p29"/>
          <p:cNvSpPr txBox="1"/>
          <p:nvPr>
            <p:ph type="title"/>
          </p:nvPr>
        </p:nvSpPr>
        <p:spPr>
          <a:xfrm>
            <a:off x="311700" y="1671150"/>
            <a:ext cx="8520600" cy="1801200"/>
          </a:xfrm>
          <a:prstGeom prst="rect">
            <a:avLst/>
          </a:prstGeom>
          <a:noFill/>
          <a:ln>
            <a:noFill/>
          </a:ln>
        </p:spPr>
        <p:txBody>
          <a:bodyPr anchorCtr="0" anchor="t" bIns="91425" lIns="91425" spcFirstLastPara="1" rIns="91425" wrap="square" tIns="91425">
            <a:normAutofit/>
          </a:bodyPr>
          <a:lstStyle>
            <a:lvl1pPr lvl="0" algn="r">
              <a:lnSpc>
                <a:spcPct val="100000"/>
              </a:lnSpc>
              <a:spcBef>
                <a:spcPts val="0"/>
              </a:spcBef>
              <a:spcAft>
                <a:spcPts val="0"/>
              </a:spcAft>
              <a:buSzPts val="5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3" name="Google Shape;153;p29"/>
          <p:cNvSpPr txBox="1"/>
          <p:nvPr>
            <p:ph idx="1" type="subTitle"/>
          </p:nvPr>
        </p:nvSpPr>
        <p:spPr>
          <a:xfrm>
            <a:off x="4221000" y="4213625"/>
            <a:ext cx="4611300" cy="5826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no logo - white background">
  <p:cSld name="MAIN_POINT">
    <p:bg>
      <p:bgPr>
        <a:solidFill>
          <a:schemeClr val="lt1"/>
        </a:solidFill>
      </p:bgPr>
    </p:bg>
    <p:spTree>
      <p:nvGrpSpPr>
        <p:cNvPr id="154" name="Shape 154"/>
        <p:cNvGrpSpPr/>
        <p:nvPr/>
      </p:nvGrpSpPr>
      <p:grpSpPr>
        <a:xfrm>
          <a:off x="0" y="0"/>
          <a:ext cx="0" cy="0"/>
          <a:chOff x="0" y="0"/>
          <a:chExt cx="0" cy="0"/>
        </a:xfrm>
      </p:grpSpPr>
      <p:sp>
        <p:nvSpPr>
          <p:cNvPr id="155" name="Google Shape;155;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56" name="Google Shape;156;p30"/>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400"/>
              <a:buFont typeface="Montserrat"/>
              <a:buNone/>
              <a:defRPr b="1" i="0" sz="5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157" name="Google Shape;157;p30"/>
          <p:cNvSpPr txBox="1"/>
          <p:nvPr>
            <p:ph type="title"/>
          </p:nvPr>
        </p:nvSpPr>
        <p:spPr>
          <a:xfrm>
            <a:off x="2734225" y="1535200"/>
            <a:ext cx="5547000" cy="2566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5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8" name="Google Shape;158;p30"/>
          <p:cNvSpPr txBox="1"/>
          <p:nvPr>
            <p:ph idx="2" type="subTitle"/>
          </p:nvPr>
        </p:nvSpPr>
        <p:spPr>
          <a:xfrm>
            <a:off x="2733150" y="4200475"/>
            <a:ext cx="4594500" cy="46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id="159" name="Google Shape;159;p30"/>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left-aligned white background ">
  <p:cSld name="MAIN_POINT_2">
    <p:bg>
      <p:bgPr>
        <a:solidFill>
          <a:schemeClr val="lt1"/>
        </a:solidFill>
      </p:bgPr>
    </p:bg>
    <p:spTree>
      <p:nvGrpSpPr>
        <p:cNvPr id="160" name="Shape 160"/>
        <p:cNvGrpSpPr/>
        <p:nvPr/>
      </p:nvGrpSpPr>
      <p:grpSpPr>
        <a:xfrm>
          <a:off x="0" y="0"/>
          <a:ext cx="0" cy="0"/>
          <a:chOff x="0" y="0"/>
          <a:chExt cx="0" cy="0"/>
        </a:xfrm>
      </p:grpSpPr>
      <p:sp>
        <p:nvSpPr>
          <p:cNvPr id="161" name="Google Shape;161;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62" name="Google Shape;162;p31"/>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400"/>
              <a:buFont typeface="Montserrat"/>
              <a:buNone/>
              <a:defRPr b="1" i="0" sz="5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p:txBody>
      </p:sp>
      <p:sp>
        <p:nvSpPr>
          <p:cNvPr id="163" name="Google Shape;163;p31"/>
          <p:cNvSpPr txBox="1"/>
          <p:nvPr>
            <p:ph type="title"/>
          </p:nvPr>
        </p:nvSpPr>
        <p:spPr>
          <a:xfrm>
            <a:off x="3279550" y="1537050"/>
            <a:ext cx="5547000" cy="2566200"/>
          </a:xfrm>
          <a:prstGeom prst="rect">
            <a:avLst/>
          </a:prstGeom>
          <a:noFill/>
          <a:ln>
            <a:noFill/>
          </a:ln>
        </p:spPr>
        <p:txBody>
          <a:bodyPr anchorCtr="0" anchor="t" bIns="91425" lIns="91425" spcFirstLastPara="1" rIns="91425" wrap="square" tIns="91425">
            <a:normAutofit/>
          </a:bodyPr>
          <a:lstStyle>
            <a:lvl1pPr lvl="0" algn="r">
              <a:lnSpc>
                <a:spcPct val="100000"/>
              </a:lnSpc>
              <a:spcBef>
                <a:spcPts val="0"/>
              </a:spcBef>
              <a:spcAft>
                <a:spcPts val="0"/>
              </a:spcAft>
              <a:buSzPts val="5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4" name="Google Shape;164;p31"/>
          <p:cNvSpPr txBox="1"/>
          <p:nvPr>
            <p:ph idx="2" type="subTitle"/>
          </p:nvPr>
        </p:nvSpPr>
        <p:spPr>
          <a:xfrm>
            <a:off x="4232050" y="4203975"/>
            <a:ext cx="4594500" cy="4611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id="165" name="Google Shape;165;p31"/>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3" name="Google Shape;23;p4"/>
          <p:cNvSpPr txBox="1"/>
          <p:nvPr>
            <p:ph idx="1" type="body"/>
          </p:nvPr>
        </p:nvSpPr>
        <p:spPr>
          <a:xfrm>
            <a:off x="228600" y="800100"/>
            <a:ext cx="4114800" cy="22629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24" name="Google Shape;24;p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5" name="Google Shape;25;p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6" name="Google Shape;26;p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blue background ">
  <p:cSld name="MAIN_POINT_1">
    <p:bg>
      <p:bgPr>
        <a:solidFill>
          <a:srgbClr val="0E65C0"/>
        </a:solidFill>
      </p:bgPr>
    </p:bg>
    <p:spTree>
      <p:nvGrpSpPr>
        <p:cNvPr id="166" name="Shape 166"/>
        <p:cNvGrpSpPr/>
        <p:nvPr/>
      </p:nvGrpSpPr>
      <p:grpSpPr>
        <a:xfrm>
          <a:off x="0" y="0"/>
          <a:ext cx="0" cy="0"/>
          <a:chOff x="0" y="0"/>
          <a:chExt cx="0" cy="0"/>
        </a:xfrm>
      </p:grpSpPr>
      <p:sp>
        <p:nvSpPr>
          <p:cNvPr id="167" name="Google Shape;167;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68" name="Google Shape;168;p32"/>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5400"/>
              <a:buFont typeface="Montserrat"/>
              <a:buNone/>
              <a:defRPr b="1" i="0" sz="5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9" name="Google Shape;169;p32"/>
          <p:cNvSpPr txBox="1"/>
          <p:nvPr>
            <p:ph type="title"/>
          </p:nvPr>
        </p:nvSpPr>
        <p:spPr>
          <a:xfrm>
            <a:off x="2734225" y="1535200"/>
            <a:ext cx="5547000" cy="2566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54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0" name="Google Shape;170;p32"/>
          <p:cNvSpPr txBox="1"/>
          <p:nvPr>
            <p:ph idx="2" type="subTitle"/>
          </p:nvPr>
        </p:nvSpPr>
        <p:spPr>
          <a:xfrm>
            <a:off x="2733150" y="4200475"/>
            <a:ext cx="4594500" cy="46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pic>
        <p:nvPicPr>
          <p:cNvPr id="171" name="Google Shape;171;p32"/>
          <p:cNvPicPr preferRelativeResize="0"/>
          <p:nvPr/>
        </p:nvPicPr>
        <p:blipFill rotWithShape="1">
          <a:blip r:embed="rId2">
            <a:alphaModFix/>
          </a:blip>
          <a:srcRect b="680" l="0" r="0" t="-680"/>
          <a:stretch/>
        </p:blipFill>
        <p:spPr>
          <a:xfrm>
            <a:off x="310675" y="290750"/>
            <a:ext cx="455600" cy="4543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blue background  1">
  <p:cSld name="MAIN_POINT_1_2">
    <p:bg>
      <p:bgPr>
        <a:solidFill>
          <a:srgbClr val="0E65C0"/>
        </a:solidFill>
      </p:bgPr>
    </p:bg>
    <p:spTree>
      <p:nvGrpSpPr>
        <p:cNvPr id="172" name="Shape 172"/>
        <p:cNvGrpSpPr/>
        <p:nvPr/>
      </p:nvGrpSpPr>
      <p:grpSpPr>
        <a:xfrm>
          <a:off x="0" y="0"/>
          <a:ext cx="0" cy="0"/>
          <a:chOff x="0" y="0"/>
          <a:chExt cx="0" cy="0"/>
        </a:xfrm>
      </p:grpSpPr>
      <p:sp>
        <p:nvSpPr>
          <p:cNvPr id="173" name="Google Shape;173;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4" name="Google Shape;174;p33"/>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5400"/>
              <a:buFont typeface="Montserrat"/>
              <a:buNone/>
              <a:defRPr b="1" i="0" sz="5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5" name="Google Shape;175;p33"/>
          <p:cNvSpPr txBox="1"/>
          <p:nvPr>
            <p:ph type="title"/>
          </p:nvPr>
        </p:nvSpPr>
        <p:spPr>
          <a:xfrm>
            <a:off x="3323650" y="1537050"/>
            <a:ext cx="5547000" cy="2566200"/>
          </a:xfrm>
          <a:prstGeom prst="rect">
            <a:avLst/>
          </a:prstGeom>
          <a:noFill/>
          <a:ln>
            <a:noFill/>
          </a:ln>
        </p:spPr>
        <p:txBody>
          <a:bodyPr anchorCtr="0" anchor="t" bIns="91425" lIns="91425" spcFirstLastPara="1" rIns="91425" wrap="square" tIns="91425">
            <a:normAutofit/>
          </a:bodyPr>
          <a:lstStyle>
            <a:lvl1pPr lvl="0" algn="r">
              <a:lnSpc>
                <a:spcPct val="100000"/>
              </a:lnSpc>
              <a:spcBef>
                <a:spcPts val="0"/>
              </a:spcBef>
              <a:spcAft>
                <a:spcPts val="0"/>
              </a:spcAft>
              <a:buClr>
                <a:schemeClr val="lt1"/>
              </a:buClr>
              <a:buSzPts val="5400"/>
              <a:buNone/>
              <a:defRPr>
                <a:solidFill>
                  <a:schemeClr val="lt1"/>
                </a:solidFill>
              </a:defRPr>
            </a:lvl1pPr>
            <a:lvl2pPr lvl="1" algn="r">
              <a:lnSpc>
                <a:spcPct val="100000"/>
              </a:lnSpc>
              <a:spcBef>
                <a:spcPts val="0"/>
              </a:spcBef>
              <a:spcAft>
                <a:spcPts val="0"/>
              </a:spcAft>
              <a:buSzPts val="2800"/>
              <a:buNone/>
              <a:defRPr/>
            </a:lvl2pPr>
            <a:lvl3pPr lvl="2" algn="r">
              <a:lnSpc>
                <a:spcPct val="100000"/>
              </a:lnSpc>
              <a:spcBef>
                <a:spcPts val="0"/>
              </a:spcBef>
              <a:spcAft>
                <a:spcPts val="0"/>
              </a:spcAft>
              <a:buSzPts val="2800"/>
              <a:buNone/>
              <a:defRPr/>
            </a:lvl3pPr>
            <a:lvl4pPr lvl="3" algn="r">
              <a:lnSpc>
                <a:spcPct val="100000"/>
              </a:lnSpc>
              <a:spcBef>
                <a:spcPts val="0"/>
              </a:spcBef>
              <a:spcAft>
                <a:spcPts val="0"/>
              </a:spcAft>
              <a:buSzPts val="2800"/>
              <a:buNone/>
              <a:defRPr/>
            </a:lvl4pPr>
            <a:lvl5pPr lvl="4" algn="r">
              <a:lnSpc>
                <a:spcPct val="100000"/>
              </a:lnSpc>
              <a:spcBef>
                <a:spcPts val="0"/>
              </a:spcBef>
              <a:spcAft>
                <a:spcPts val="0"/>
              </a:spcAft>
              <a:buSzPts val="2800"/>
              <a:buNone/>
              <a:defRPr/>
            </a:lvl5pPr>
            <a:lvl6pPr lvl="5" algn="r">
              <a:lnSpc>
                <a:spcPct val="100000"/>
              </a:lnSpc>
              <a:spcBef>
                <a:spcPts val="0"/>
              </a:spcBef>
              <a:spcAft>
                <a:spcPts val="0"/>
              </a:spcAft>
              <a:buSzPts val="2800"/>
              <a:buNone/>
              <a:defRPr/>
            </a:lvl6pPr>
            <a:lvl7pPr lvl="6" algn="r">
              <a:lnSpc>
                <a:spcPct val="100000"/>
              </a:lnSpc>
              <a:spcBef>
                <a:spcPts val="0"/>
              </a:spcBef>
              <a:spcAft>
                <a:spcPts val="0"/>
              </a:spcAft>
              <a:buSzPts val="2800"/>
              <a:buNone/>
              <a:defRPr/>
            </a:lvl7pPr>
            <a:lvl8pPr lvl="7" algn="r">
              <a:lnSpc>
                <a:spcPct val="100000"/>
              </a:lnSpc>
              <a:spcBef>
                <a:spcPts val="0"/>
              </a:spcBef>
              <a:spcAft>
                <a:spcPts val="0"/>
              </a:spcAft>
              <a:buSzPts val="2800"/>
              <a:buNone/>
              <a:defRPr/>
            </a:lvl8pPr>
            <a:lvl9pPr lvl="8" algn="r">
              <a:lnSpc>
                <a:spcPct val="100000"/>
              </a:lnSpc>
              <a:spcBef>
                <a:spcPts val="0"/>
              </a:spcBef>
              <a:spcAft>
                <a:spcPts val="0"/>
              </a:spcAft>
              <a:buSzPts val="2800"/>
              <a:buNone/>
              <a:defRPr/>
            </a:lvl9pPr>
          </a:lstStyle>
          <a:p/>
        </p:txBody>
      </p:sp>
      <p:sp>
        <p:nvSpPr>
          <p:cNvPr id="176" name="Google Shape;176;p33"/>
          <p:cNvSpPr txBox="1"/>
          <p:nvPr>
            <p:ph idx="2" type="subTitle"/>
          </p:nvPr>
        </p:nvSpPr>
        <p:spPr>
          <a:xfrm>
            <a:off x="4276150" y="4203975"/>
            <a:ext cx="4594500" cy="4611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pic>
        <p:nvPicPr>
          <p:cNvPr id="177" name="Google Shape;177;p33"/>
          <p:cNvPicPr preferRelativeResize="0"/>
          <p:nvPr/>
        </p:nvPicPr>
        <p:blipFill rotWithShape="1">
          <a:blip r:embed="rId2">
            <a:alphaModFix/>
          </a:blip>
          <a:srcRect b="680" l="0" r="0" t="-680"/>
          <a:stretch/>
        </p:blipFill>
        <p:spPr>
          <a:xfrm>
            <a:off x="310675" y="290750"/>
            <a:ext cx="455600" cy="4543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bright green background ">
  <p:cSld name="MAIN_POINT_1_1">
    <p:bg>
      <p:bgPr>
        <a:solidFill>
          <a:srgbClr val="71D1B3"/>
        </a:solidFill>
      </p:bgPr>
    </p:bg>
    <p:spTree>
      <p:nvGrpSpPr>
        <p:cNvPr id="178" name="Shape 178"/>
        <p:cNvGrpSpPr/>
        <p:nvPr/>
      </p:nvGrpSpPr>
      <p:grpSpPr>
        <a:xfrm>
          <a:off x="0" y="0"/>
          <a:ext cx="0" cy="0"/>
          <a:chOff x="0" y="0"/>
          <a:chExt cx="0" cy="0"/>
        </a:xfrm>
      </p:grpSpPr>
      <p:sp>
        <p:nvSpPr>
          <p:cNvPr id="179" name="Google Shape;179;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80" name="Google Shape;180;p34"/>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400"/>
              <a:buFont typeface="Montserrat"/>
              <a:buNone/>
              <a:defRPr b="1" i="0" sz="5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1" name="Google Shape;181;p34"/>
          <p:cNvSpPr txBox="1"/>
          <p:nvPr>
            <p:ph type="title"/>
          </p:nvPr>
        </p:nvSpPr>
        <p:spPr>
          <a:xfrm>
            <a:off x="2734225" y="1535200"/>
            <a:ext cx="5547000" cy="2566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5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2" name="Google Shape;182;p34"/>
          <p:cNvSpPr txBox="1"/>
          <p:nvPr>
            <p:ph idx="2" type="subTitle"/>
          </p:nvPr>
        </p:nvSpPr>
        <p:spPr>
          <a:xfrm>
            <a:off x="2733150" y="4200475"/>
            <a:ext cx="4594500" cy="46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pic>
        <p:nvPicPr>
          <p:cNvPr id="183" name="Google Shape;183;p34"/>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bright green background  1">
  <p:cSld name="MAIN_POINT_1_1_3">
    <p:bg>
      <p:bgPr>
        <a:solidFill>
          <a:srgbClr val="71D1B3"/>
        </a:solidFill>
      </p:bgPr>
    </p:bg>
    <p:spTree>
      <p:nvGrpSpPr>
        <p:cNvPr id="184" name="Shape 184"/>
        <p:cNvGrpSpPr/>
        <p:nvPr/>
      </p:nvGrpSpPr>
      <p:grpSpPr>
        <a:xfrm>
          <a:off x="0" y="0"/>
          <a:ext cx="0" cy="0"/>
          <a:chOff x="0" y="0"/>
          <a:chExt cx="0" cy="0"/>
        </a:xfrm>
      </p:grpSpPr>
      <p:sp>
        <p:nvSpPr>
          <p:cNvPr id="185" name="Google Shape;185;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86" name="Google Shape;186;p35"/>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400"/>
              <a:buFont typeface="Montserrat"/>
              <a:buNone/>
              <a:defRPr b="1" i="0" sz="5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7" name="Google Shape;187;p35"/>
          <p:cNvSpPr txBox="1"/>
          <p:nvPr>
            <p:ph type="title"/>
          </p:nvPr>
        </p:nvSpPr>
        <p:spPr>
          <a:xfrm>
            <a:off x="3321425" y="1537050"/>
            <a:ext cx="5547000" cy="2566200"/>
          </a:xfrm>
          <a:prstGeom prst="rect">
            <a:avLst/>
          </a:prstGeom>
          <a:noFill/>
          <a:ln>
            <a:noFill/>
          </a:ln>
        </p:spPr>
        <p:txBody>
          <a:bodyPr anchorCtr="0" anchor="t" bIns="91425" lIns="91425" spcFirstLastPara="1" rIns="91425" wrap="square" tIns="91425">
            <a:normAutofit/>
          </a:bodyPr>
          <a:lstStyle>
            <a:lvl1pPr lvl="0" algn="r">
              <a:lnSpc>
                <a:spcPct val="100000"/>
              </a:lnSpc>
              <a:spcBef>
                <a:spcPts val="0"/>
              </a:spcBef>
              <a:spcAft>
                <a:spcPts val="0"/>
              </a:spcAft>
              <a:buSzPts val="5400"/>
              <a:buNone/>
              <a:defRPr/>
            </a:lvl1pPr>
            <a:lvl2pPr lvl="1" algn="r">
              <a:lnSpc>
                <a:spcPct val="100000"/>
              </a:lnSpc>
              <a:spcBef>
                <a:spcPts val="0"/>
              </a:spcBef>
              <a:spcAft>
                <a:spcPts val="0"/>
              </a:spcAft>
              <a:buSzPts val="2800"/>
              <a:buNone/>
              <a:defRPr/>
            </a:lvl2pPr>
            <a:lvl3pPr lvl="2" algn="r">
              <a:lnSpc>
                <a:spcPct val="100000"/>
              </a:lnSpc>
              <a:spcBef>
                <a:spcPts val="0"/>
              </a:spcBef>
              <a:spcAft>
                <a:spcPts val="0"/>
              </a:spcAft>
              <a:buSzPts val="2800"/>
              <a:buNone/>
              <a:defRPr/>
            </a:lvl3pPr>
            <a:lvl4pPr lvl="3" algn="r">
              <a:lnSpc>
                <a:spcPct val="100000"/>
              </a:lnSpc>
              <a:spcBef>
                <a:spcPts val="0"/>
              </a:spcBef>
              <a:spcAft>
                <a:spcPts val="0"/>
              </a:spcAft>
              <a:buSzPts val="2800"/>
              <a:buNone/>
              <a:defRPr/>
            </a:lvl4pPr>
            <a:lvl5pPr lvl="4" algn="r">
              <a:lnSpc>
                <a:spcPct val="100000"/>
              </a:lnSpc>
              <a:spcBef>
                <a:spcPts val="0"/>
              </a:spcBef>
              <a:spcAft>
                <a:spcPts val="0"/>
              </a:spcAft>
              <a:buSzPts val="2800"/>
              <a:buNone/>
              <a:defRPr/>
            </a:lvl5pPr>
            <a:lvl6pPr lvl="5" algn="r">
              <a:lnSpc>
                <a:spcPct val="100000"/>
              </a:lnSpc>
              <a:spcBef>
                <a:spcPts val="0"/>
              </a:spcBef>
              <a:spcAft>
                <a:spcPts val="0"/>
              </a:spcAft>
              <a:buSzPts val="2800"/>
              <a:buNone/>
              <a:defRPr/>
            </a:lvl6pPr>
            <a:lvl7pPr lvl="6" algn="r">
              <a:lnSpc>
                <a:spcPct val="100000"/>
              </a:lnSpc>
              <a:spcBef>
                <a:spcPts val="0"/>
              </a:spcBef>
              <a:spcAft>
                <a:spcPts val="0"/>
              </a:spcAft>
              <a:buSzPts val="2800"/>
              <a:buNone/>
              <a:defRPr/>
            </a:lvl7pPr>
            <a:lvl8pPr lvl="7" algn="r">
              <a:lnSpc>
                <a:spcPct val="100000"/>
              </a:lnSpc>
              <a:spcBef>
                <a:spcPts val="0"/>
              </a:spcBef>
              <a:spcAft>
                <a:spcPts val="0"/>
              </a:spcAft>
              <a:buSzPts val="2800"/>
              <a:buNone/>
              <a:defRPr/>
            </a:lvl8pPr>
            <a:lvl9pPr lvl="8" algn="r">
              <a:lnSpc>
                <a:spcPct val="100000"/>
              </a:lnSpc>
              <a:spcBef>
                <a:spcPts val="0"/>
              </a:spcBef>
              <a:spcAft>
                <a:spcPts val="0"/>
              </a:spcAft>
              <a:buSzPts val="2800"/>
              <a:buNone/>
              <a:defRPr/>
            </a:lvl9pPr>
          </a:lstStyle>
          <a:p/>
        </p:txBody>
      </p:sp>
      <p:sp>
        <p:nvSpPr>
          <p:cNvPr id="188" name="Google Shape;188;p35"/>
          <p:cNvSpPr txBox="1"/>
          <p:nvPr>
            <p:ph idx="2" type="subTitle"/>
          </p:nvPr>
        </p:nvSpPr>
        <p:spPr>
          <a:xfrm>
            <a:off x="4273925" y="4203975"/>
            <a:ext cx="4594500" cy="4611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pic>
        <p:nvPicPr>
          <p:cNvPr id="189" name="Google Shape;189;p35"/>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bright green background  2">
  <p:cSld name="MAIN_POINT_1_1_4">
    <p:bg>
      <p:bgPr>
        <a:solidFill>
          <a:srgbClr val="71D1B3"/>
        </a:solidFill>
      </p:bgPr>
    </p:bg>
    <p:spTree>
      <p:nvGrpSpPr>
        <p:cNvPr id="190" name="Shape 190"/>
        <p:cNvGrpSpPr/>
        <p:nvPr/>
      </p:nvGrpSpPr>
      <p:grpSpPr>
        <a:xfrm>
          <a:off x="0" y="0"/>
          <a:ext cx="0" cy="0"/>
          <a:chOff x="0" y="0"/>
          <a:chExt cx="0" cy="0"/>
        </a:xfrm>
      </p:grpSpPr>
      <p:sp>
        <p:nvSpPr>
          <p:cNvPr id="191" name="Google Shape;191;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92" name="Google Shape;192;p36"/>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400"/>
              <a:buFont typeface="Montserrat"/>
              <a:buNone/>
              <a:defRPr b="1" i="0" sz="5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p:txBody>
      </p:sp>
      <p:sp>
        <p:nvSpPr>
          <p:cNvPr id="193" name="Google Shape;193;p36"/>
          <p:cNvSpPr txBox="1"/>
          <p:nvPr>
            <p:ph type="title"/>
          </p:nvPr>
        </p:nvSpPr>
        <p:spPr>
          <a:xfrm>
            <a:off x="2734225" y="1535200"/>
            <a:ext cx="5547000" cy="2566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5400"/>
              <a:buNone/>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194" name="Google Shape;194;p36"/>
          <p:cNvSpPr txBox="1"/>
          <p:nvPr>
            <p:ph idx="2" type="subTitle"/>
          </p:nvPr>
        </p:nvSpPr>
        <p:spPr>
          <a:xfrm>
            <a:off x="2733150" y="4200475"/>
            <a:ext cx="4594500" cy="46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9pPr>
          </a:lstStyle>
          <a:p/>
        </p:txBody>
      </p:sp>
      <p:pic>
        <p:nvPicPr>
          <p:cNvPr id="195" name="Google Shape;195;p36"/>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bright green background  1 1">
  <p:cSld name="MAIN_POINT_1_1_3_1">
    <p:bg>
      <p:bgPr>
        <a:solidFill>
          <a:srgbClr val="71D1B3"/>
        </a:solidFill>
      </p:bgPr>
    </p:bg>
    <p:spTree>
      <p:nvGrpSpPr>
        <p:cNvPr id="196" name="Shape 196"/>
        <p:cNvGrpSpPr/>
        <p:nvPr/>
      </p:nvGrpSpPr>
      <p:grpSpPr>
        <a:xfrm>
          <a:off x="0" y="0"/>
          <a:ext cx="0" cy="0"/>
          <a:chOff x="0" y="0"/>
          <a:chExt cx="0" cy="0"/>
        </a:xfrm>
      </p:grpSpPr>
      <p:sp>
        <p:nvSpPr>
          <p:cNvPr id="197" name="Google Shape;197;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98" name="Google Shape;198;p37"/>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400"/>
              <a:buFont typeface="Montserrat"/>
              <a:buNone/>
              <a:defRPr b="1" i="0" sz="5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p:txBody>
      </p:sp>
      <p:sp>
        <p:nvSpPr>
          <p:cNvPr id="199" name="Google Shape;199;p37"/>
          <p:cNvSpPr txBox="1"/>
          <p:nvPr>
            <p:ph type="title"/>
          </p:nvPr>
        </p:nvSpPr>
        <p:spPr>
          <a:xfrm>
            <a:off x="3321425" y="1537050"/>
            <a:ext cx="5547000" cy="2566200"/>
          </a:xfrm>
          <a:prstGeom prst="rect">
            <a:avLst/>
          </a:prstGeom>
          <a:noFill/>
          <a:ln>
            <a:noFill/>
          </a:ln>
        </p:spPr>
        <p:txBody>
          <a:bodyPr anchorCtr="0" anchor="t" bIns="91425" lIns="91425" spcFirstLastPara="1" rIns="91425" wrap="square" tIns="91425">
            <a:normAutofit/>
          </a:bodyPr>
          <a:lstStyle>
            <a:lvl1pPr lvl="0" algn="r">
              <a:lnSpc>
                <a:spcPct val="100000"/>
              </a:lnSpc>
              <a:spcBef>
                <a:spcPts val="0"/>
              </a:spcBef>
              <a:spcAft>
                <a:spcPts val="0"/>
              </a:spcAft>
              <a:buSzPts val="5400"/>
              <a:buNone/>
              <a:defRPr/>
            </a:lvl1pPr>
            <a:lvl2pPr lvl="1" algn="r">
              <a:lnSpc>
                <a:spcPct val="100000"/>
              </a:lnSpc>
              <a:spcBef>
                <a:spcPts val="0"/>
              </a:spcBef>
              <a:spcAft>
                <a:spcPts val="0"/>
              </a:spcAft>
              <a:buClr>
                <a:srgbClr val="FFFFFF"/>
              </a:buClr>
              <a:buSzPts val="2800"/>
              <a:buNone/>
              <a:defRPr>
                <a:solidFill>
                  <a:srgbClr val="FFFFFF"/>
                </a:solidFill>
              </a:defRPr>
            </a:lvl2pPr>
            <a:lvl3pPr lvl="2" algn="r">
              <a:lnSpc>
                <a:spcPct val="100000"/>
              </a:lnSpc>
              <a:spcBef>
                <a:spcPts val="0"/>
              </a:spcBef>
              <a:spcAft>
                <a:spcPts val="0"/>
              </a:spcAft>
              <a:buClr>
                <a:srgbClr val="FFFFFF"/>
              </a:buClr>
              <a:buSzPts val="2800"/>
              <a:buNone/>
              <a:defRPr>
                <a:solidFill>
                  <a:srgbClr val="FFFFFF"/>
                </a:solidFill>
              </a:defRPr>
            </a:lvl3pPr>
            <a:lvl4pPr lvl="3" algn="r">
              <a:lnSpc>
                <a:spcPct val="100000"/>
              </a:lnSpc>
              <a:spcBef>
                <a:spcPts val="0"/>
              </a:spcBef>
              <a:spcAft>
                <a:spcPts val="0"/>
              </a:spcAft>
              <a:buClr>
                <a:srgbClr val="FFFFFF"/>
              </a:buClr>
              <a:buSzPts val="2800"/>
              <a:buNone/>
              <a:defRPr>
                <a:solidFill>
                  <a:srgbClr val="FFFFFF"/>
                </a:solidFill>
              </a:defRPr>
            </a:lvl4pPr>
            <a:lvl5pPr lvl="4" algn="r">
              <a:lnSpc>
                <a:spcPct val="100000"/>
              </a:lnSpc>
              <a:spcBef>
                <a:spcPts val="0"/>
              </a:spcBef>
              <a:spcAft>
                <a:spcPts val="0"/>
              </a:spcAft>
              <a:buClr>
                <a:srgbClr val="FFFFFF"/>
              </a:buClr>
              <a:buSzPts val="2800"/>
              <a:buNone/>
              <a:defRPr>
                <a:solidFill>
                  <a:srgbClr val="FFFFFF"/>
                </a:solidFill>
              </a:defRPr>
            </a:lvl5pPr>
            <a:lvl6pPr lvl="5" algn="r">
              <a:lnSpc>
                <a:spcPct val="100000"/>
              </a:lnSpc>
              <a:spcBef>
                <a:spcPts val="0"/>
              </a:spcBef>
              <a:spcAft>
                <a:spcPts val="0"/>
              </a:spcAft>
              <a:buClr>
                <a:srgbClr val="FFFFFF"/>
              </a:buClr>
              <a:buSzPts val="2800"/>
              <a:buNone/>
              <a:defRPr>
                <a:solidFill>
                  <a:srgbClr val="FFFFFF"/>
                </a:solidFill>
              </a:defRPr>
            </a:lvl6pPr>
            <a:lvl7pPr lvl="6" algn="r">
              <a:lnSpc>
                <a:spcPct val="100000"/>
              </a:lnSpc>
              <a:spcBef>
                <a:spcPts val="0"/>
              </a:spcBef>
              <a:spcAft>
                <a:spcPts val="0"/>
              </a:spcAft>
              <a:buClr>
                <a:srgbClr val="FFFFFF"/>
              </a:buClr>
              <a:buSzPts val="2800"/>
              <a:buNone/>
              <a:defRPr>
                <a:solidFill>
                  <a:srgbClr val="FFFFFF"/>
                </a:solidFill>
              </a:defRPr>
            </a:lvl7pPr>
            <a:lvl8pPr lvl="7" algn="r">
              <a:lnSpc>
                <a:spcPct val="100000"/>
              </a:lnSpc>
              <a:spcBef>
                <a:spcPts val="0"/>
              </a:spcBef>
              <a:spcAft>
                <a:spcPts val="0"/>
              </a:spcAft>
              <a:buClr>
                <a:srgbClr val="FFFFFF"/>
              </a:buClr>
              <a:buSzPts val="2800"/>
              <a:buNone/>
              <a:defRPr>
                <a:solidFill>
                  <a:srgbClr val="FFFFFF"/>
                </a:solidFill>
              </a:defRPr>
            </a:lvl8pPr>
            <a:lvl9pPr lvl="8" algn="r">
              <a:lnSpc>
                <a:spcPct val="100000"/>
              </a:lnSpc>
              <a:spcBef>
                <a:spcPts val="0"/>
              </a:spcBef>
              <a:spcAft>
                <a:spcPts val="0"/>
              </a:spcAft>
              <a:buClr>
                <a:srgbClr val="FFFFFF"/>
              </a:buClr>
              <a:buSzPts val="2800"/>
              <a:buNone/>
              <a:defRPr>
                <a:solidFill>
                  <a:srgbClr val="FFFFFF"/>
                </a:solidFill>
              </a:defRPr>
            </a:lvl9pPr>
          </a:lstStyle>
          <a:p/>
        </p:txBody>
      </p:sp>
      <p:sp>
        <p:nvSpPr>
          <p:cNvPr id="200" name="Google Shape;200;p37"/>
          <p:cNvSpPr txBox="1"/>
          <p:nvPr>
            <p:ph idx="2" type="subTitle"/>
          </p:nvPr>
        </p:nvSpPr>
        <p:spPr>
          <a:xfrm>
            <a:off x="4273925" y="4203975"/>
            <a:ext cx="4594500" cy="4611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2pPr>
            <a:lvl3pPr lvl="2"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3pPr>
            <a:lvl4pPr lvl="3"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4pPr>
            <a:lvl5pPr lvl="4"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5pPr>
            <a:lvl6pPr lvl="5"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6pPr>
            <a:lvl7pPr lvl="6"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7pPr>
            <a:lvl8pPr lvl="7"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8pPr>
            <a:lvl9pPr lvl="8"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9pPr>
          </a:lstStyle>
          <a:p/>
        </p:txBody>
      </p:sp>
      <p:pic>
        <p:nvPicPr>
          <p:cNvPr id="201" name="Google Shape;201;p37"/>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pink background ">
  <p:cSld name="MAIN_POINT_1_1_2">
    <p:bg>
      <p:bgPr>
        <a:solidFill>
          <a:srgbClr val="E679A6"/>
        </a:solidFill>
      </p:bgPr>
    </p:bg>
    <p:spTree>
      <p:nvGrpSpPr>
        <p:cNvPr id="202" name="Shape 202"/>
        <p:cNvGrpSpPr/>
        <p:nvPr/>
      </p:nvGrpSpPr>
      <p:grpSpPr>
        <a:xfrm>
          <a:off x="0" y="0"/>
          <a:ext cx="0" cy="0"/>
          <a:chOff x="0" y="0"/>
          <a:chExt cx="0" cy="0"/>
        </a:xfrm>
      </p:grpSpPr>
      <p:sp>
        <p:nvSpPr>
          <p:cNvPr id="203" name="Google Shape;203;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04" name="Google Shape;204;p38"/>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400"/>
              <a:buFont typeface="Montserrat"/>
              <a:buNone/>
              <a:defRPr b="1" i="0" sz="5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5" name="Google Shape;205;p38"/>
          <p:cNvSpPr txBox="1"/>
          <p:nvPr>
            <p:ph type="title"/>
          </p:nvPr>
        </p:nvSpPr>
        <p:spPr>
          <a:xfrm>
            <a:off x="2734225" y="1535200"/>
            <a:ext cx="5547000" cy="2566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5400"/>
              <a:buNone/>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206" name="Google Shape;206;p38"/>
          <p:cNvSpPr txBox="1"/>
          <p:nvPr>
            <p:ph idx="2" type="subTitle"/>
          </p:nvPr>
        </p:nvSpPr>
        <p:spPr>
          <a:xfrm>
            <a:off x="2733150" y="4200475"/>
            <a:ext cx="4594500" cy="46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pic>
        <p:nvPicPr>
          <p:cNvPr id="207" name="Google Shape;207;p38"/>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pink background  1">
  <p:cSld name="MAIN_POINT_1_1_2_1">
    <p:bg>
      <p:bgPr>
        <a:solidFill>
          <a:srgbClr val="E679A6"/>
        </a:solidFill>
      </p:bgPr>
    </p:bg>
    <p:spTree>
      <p:nvGrpSpPr>
        <p:cNvPr id="208" name="Shape 208"/>
        <p:cNvGrpSpPr/>
        <p:nvPr/>
      </p:nvGrpSpPr>
      <p:grpSpPr>
        <a:xfrm>
          <a:off x="0" y="0"/>
          <a:ext cx="0" cy="0"/>
          <a:chOff x="0" y="0"/>
          <a:chExt cx="0" cy="0"/>
        </a:xfrm>
      </p:grpSpPr>
      <p:sp>
        <p:nvSpPr>
          <p:cNvPr id="209" name="Google Shape;209;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10" name="Google Shape;210;p39"/>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400"/>
              <a:buFont typeface="Montserrat"/>
              <a:buNone/>
              <a:defRPr b="1" i="0" sz="5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p:txBody>
      </p:sp>
      <p:sp>
        <p:nvSpPr>
          <p:cNvPr id="211" name="Google Shape;211;p39"/>
          <p:cNvSpPr txBox="1"/>
          <p:nvPr>
            <p:ph type="title"/>
          </p:nvPr>
        </p:nvSpPr>
        <p:spPr>
          <a:xfrm>
            <a:off x="3321425" y="1537050"/>
            <a:ext cx="5547000" cy="2566200"/>
          </a:xfrm>
          <a:prstGeom prst="rect">
            <a:avLst/>
          </a:prstGeom>
          <a:noFill/>
          <a:ln>
            <a:noFill/>
          </a:ln>
        </p:spPr>
        <p:txBody>
          <a:bodyPr anchorCtr="0" anchor="t" bIns="91425" lIns="91425" spcFirstLastPara="1" rIns="91425" wrap="square" tIns="91425">
            <a:normAutofit/>
          </a:bodyPr>
          <a:lstStyle>
            <a:lvl1pPr lvl="0" algn="r">
              <a:lnSpc>
                <a:spcPct val="100000"/>
              </a:lnSpc>
              <a:spcBef>
                <a:spcPts val="0"/>
              </a:spcBef>
              <a:spcAft>
                <a:spcPts val="0"/>
              </a:spcAft>
              <a:buSzPts val="5400"/>
              <a:buNone/>
              <a:defRPr/>
            </a:lvl1pPr>
            <a:lvl2pPr lvl="1" algn="r">
              <a:lnSpc>
                <a:spcPct val="100000"/>
              </a:lnSpc>
              <a:spcBef>
                <a:spcPts val="0"/>
              </a:spcBef>
              <a:spcAft>
                <a:spcPts val="0"/>
              </a:spcAft>
              <a:buClr>
                <a:srgbClr val="FFFFFF"/>
              </a:buClr>
              <a:buSzPts val="2800"/>
              <a:buNone/>
              <a:defRPr>
                <a:solidFill>
                  <a:srgbClr val="FFFFFF"/>
                </a:solidFill>
              </a:defRPr>
            </a:lvl2pPr>
            <a:lvl3pPr lvl="2" algn="r">
              <a:lnSpc>
                <a:spcPct val="100000"/>
              </a:lnSpc>
              <a:spcBef>
                <a:spcPts val="0"/>
              </a:spcBef>
              <a:spcAft>
                <a:spcPts val="0"/>
              </a:spcAft>
              <a:buClr>
                <a:srgbClr val="FFFFFF"/>
              </a:buClr>
              <a:buSzPts val="2800"/>
              <a:buNone/>
              <a:defRPr>
                <a:solidFill>
                  <a:srgbClr val="FFFFFF"/>
                </a:solidFill>
              </a:defRPr>
            </a:lvl3pPr>
            <a:lvl4pPr lvl="3" algn="r">
              <a:lnSpc>
                <a:spcPct val="100000"/>
              </a:lnSpc>
              <a:spcBef>
                <a:spcPts val="0"/>
              </a:spcBef>
              <a:spcAft>
                <a:spcPts val="0"/>
              </a:spcAft>
              <a:buClr>
                <a:srgbClr val="FFFFFF"/>
              </a:buClr>
              <a:buSzPts val="2800"/>
              <a:buNone/>
              <a:defRPr>
                <a:solidFill>
                  <a:srgbClr val="FFFFFF"/>
                </a:solidFill>
              </a:defRPr>
            </a:lvl4pPr>
            <a:lvl5pPr lvl="4" algn="r">
              <a:lnSpc>
                <a:spcPct val="100000"/>
              </a:lnSpc>
              <a:spcBef>
                <a:spcPts val="0"/>
              </a:spcBef>
              <a:spcAft>
                <a:spcPts val="0"/>
              </a:spcAft>
              <a:buClr>
                <a:srgbClr val="FFFFFF"/>
              </a:buClr>
              <a:buSzPts val="2800"/>
              <a:buNone/>
              <a:defRPr>
                <a:solidFill>
                  <a:srgbClr val="FFFFFF"/>
                </a:solidFill>
              </a:defRPr>
            </a:lvl5pPr>
            <a:lvl6pPr lvl="5" algn="r">
              <a:lnSpc>
                <a:spcPct val="100000"/>
              </a:lnSpc>
              <a:spcBef>
                <a:spcPts val="0"/>
              </a:spcBef>
              <a:spcAft>
                <a:spcPts val="0"/>
              </a:spcAft>
              <a:buClr>
                <a:srgbClr val="FFFFFF"/>
              </a:buClr>
              <a:buSzPts val="2800"/>
              <a:buNone/>
              <a:defRPr>
                <a:solidFill>
                  <a:srgbClr val="FFFFFF"/>
                </a:solidFill>
              </a:defRPr>
            </a:lvl6pPr>
            <a:lvl7pPr lvl="6" algn="r">
              <a:lnSpc>
                <a:spcPct val="100000"/>
              </a:lnSpc>
              <a:spcBef>
                <a:spcPts val="0"/>
              </a:spcBef>
              <a:spcAft>
                <a:spcPts val="0"/>
              </a:spcAft>
              <a:buClr>
                <a:srgbClr val="FFFFFF"/>
              </a:buClr>
              <a:buSzPts val="2800"/>
              <a:buNone/>
              <a:defRPr>
                <a:solidFill>
                  <a:srgbClr val="FFFFFF"/>
                </a:solidFill>
              </a:defRPr>
            </a:lvl7pPr>
            <a:lvl8pPr lvl="7" algn="r">
              <a:lnSpc>
                <a:spcPct val="100000"/>
              </a:lnSpc>
              <a:spcBef>
                <a:spcPts val="0"/>
              </a:spcBef>
              <a:spcAft>
                <a:spcPts val="0"/>
              </a:spcAft>
              <a:buClr>
                <a:srgbClr val="FFFFFF"/>
              </a:buClr>
              <a:buSzPts val="2800"/>
              <a:buNone/>
              <a:defRPr>
                <a:solidFill>
                  <a:srgbClr val="FFFFFF"/>
                </a:solidFill>
              </a:defRPr>
            </a:lvl8pPr>
            <a:lvl9pPr lvl="8" algn="r">
              <a:lnSpc>
                <a:spcPct val="100000"/>
              </a:lnSpc>
              <a:spcBef>
                <a:spcPts val="0"/>
              </a:spcBef>
              <a:spcAft>
                <a:spcPts val="0"/>
              </a:spcAft>
              <a:buClr>
                <a:srgbClr val="FFFFFF"/>
              </a:buClr>
              <a:buSzPts val="2800"/>
              <a:buNone/>
              <a:defRPr>
                <a:solidFill>
                  <a:srgbClr val="FFFFFF"/>
                </a:solidFill>
              </a:defRPr>
            </a:lvl9pPr>
          </a:lstStyle>
          <a:p/>
        </p:txBody>
      </p:sp>
      <p:sp>
        <p:nvSpPr>
          <p:cNvPr id="212" name="Google Shape;212;p39"/>
          <p:cNvSpPr txBox="1"/>
          <p:nvPr>
            <p:ph idx="2" type="subTitle"/>
          </p:nvPr>
        </p:nvSpPr>
        <p:spPr>
          <a:xfrm>
            <a:off x="4273925" y="4203975"/>
            <a:ext cx="4594500" cy="4611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2pPr>
            <a:lvl3pPr lvl="2"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3pPr>
            <a:lvl4pPr lvl="3"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4pPr>
            <a:lvl5pPr lvl="4"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5pPr>
            <a:lvl6pPr lvl="5"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6pPr>
            <a:lvl7pPr lvl="6"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7pPr>
            <a:lvl8pPr lvl="7"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8pPr>
            <a:lvl9pPr lvl="8"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9pPr>
          </a:lstStyle>
          <a:p/>
        </p:txBody>
      </p:sp>
      <p:pic>
        <p:nvPicPr>
          <p:cNvPr id="213" name="Google Shape;213;p39"/>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pink background  2">
  <p:cSld name="MAIN_POINT_1_1_2_2">
    <p:bg>
      <p:bgPr>
        <a:solidFill>
          <a:srgbClr val="E679A6"/>
        </a:solidFill>
      </p:bgPr>
    </p:bg>
    <p:spTree>
      <p:nvGrpSpPr>
        <p:cNvPr id="214" name="Shape 214"/>
        <p:cNvGrpSpPr/>
        <p:nvPr/>
      </p:nvGrpSpPr>
      <p:grpSpPr>
        <a:xfrm>
          <a:off x="0" y="0"/>
          <a:ext cx="0" cy="0"/>
          <a:chOff x="0" y="0"/>
          <a:chExt cx="0" cy="0"/>
        </a:xfrm>
      </p:grpSpPr>
      <p:sp>
        <p:nvSpPr>
          <p:cNvPr id="215" name="Google Shape;215;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16" name="Google Shape;216;p40"/>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5400"/>
              <a:buFont typeface="Montserrat"/>
              <a:buNone/>
              <a:defRPr b="1" i="0" sz="54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7" name="Google Shape;217;p40"/>
          <p:cNvSpPr txBox="1"/>
          <p:nvPr>
            <p:ph type="title"/>
          </p:nvPr>
        </p:nvSpPr>
        <p:spPr>
          <a:xfrm>
            <a:off x="2734225" y="1535200"/>
            <a:ext cx="5547000" cy="2566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000000"/>
              </a:buClr>
              <a:buSzPts val="5400"/>
              <a:buNone/>
              <a:defRPr>
                <a:solidFill>
                  <a:srgbClr val="000000"/>
                </a:solidFill>
              </a:defRPr>
            </a:lvl1pPr>
            <a:lvl2pPr lvl="1" algn="l">
              <a:lnSpc>
                <a:spcPct val="100000"/>
              </a:lnSpc>
              <a:spcBef>
                <a:spcPts val="0"/>
              </a:spcBef>
              <a:spcAft>
                <a:spcPts val="0"/>
              </a:spcAft>
              <a:buClr>
                <a:srgbClr val="000000"/>
              </a:buClr>
              <a:buSzPts val="2800"/>
              <a:buNone/>
              <a:defRPr>
                <a:solidFill>
                  <a:srgbClr val="000000"/>
                </a:solidFill>
              </a:defRPr>
            </a:lvl2pPr>
            <a:lvl3pPr lvl="2" algn="l">
              <a:lnSpc>
                <a:spcPct val="100000"/>
              </a:lnSpc>
              <a:spcBef>
                <a:spcPts val="0"/>
              </a:spcBef>
              <a:spcAft>
                <a:spcPts val="0"/>
              </a:spcAft>
              <a:buClr>
                <a:srgbClr val="000000"/>
              </a:buClr>
              <a:buSzPts val="2800"/>
              <a:buNone/>
              <a:defRPr>
                <a:solidFill>
                  <a:srgbClr val="000000"/>
                </a:solidFill>
              </a:defRPr>
            </a:lvl3pPr>
            <a:lvl4pPr lvl="3" algn="l">
              <a:lnSpc>
                <a:spcPct val="100000"/>
              </a:lnSpc>
              <a:spcBef>
                <a:spcPts val="0"/>
              </a:spcBef>
              <a:spcAft>
                <a:spcPts val="0"/>
              </a:spcAft>
              <a:buClr>
                <a:srgbClr val="000000"/>
              </a:buClr>
              <a:buSzPts val="2800"/>
              <a:buNone/>
              <a:defRPr>
                <a:solidFill>
                  <a:srgbClr val="000000"/>
                </a:solidFill>
              </a:defRPr>
            </a:lvl4pPr>
            <a:lvl5pPr lvl="4" algn="l">
              <a:lnSpc>
                <a:spcPct val="100000"/>
              </a:lnSpc>
              <a:spcBef>
                <a:spcPts val="0"/>
              </a:spcBef>
              <a:spcAft>
                <a:spcPts val="0"/>
              </a:spcAft>
              <a:buClr>
                <a:srgbClr val="000000"/>
              </a:buClr>
              <a:buSzPts val="2800"/>
              <a:buNone/>
              <a:defRPr>
                <a:solidFill>
                  <a:srgbClr val="000000"/>
                </a:solidFill>
              </a:defRPr>
            </a:lvl5pPr>
            <a:lvl6pPr lvl="5" algn="l">
              <a:lnSpc>
                <a:spcPct val="100000"/>
              </a:lnSpc>
              <a:spcBef>
                <a:spcPts val="0"/>
              </a:spcBef>
              <a:spcAft>
                <a:spcPts val="0"/>
              </a:spcAft>
              <a:buClr>
                <a:srgbClr val="000000"/>
              </a:buClr>
              <a:buSzPts val="2800"/>
              <a:buNone/>
              <a:defRPr>
                <a:solidFill>
                  <a:srgbClr val="000000"/>
                </a:solidFill>
              </a:defRPr>
            </a:lvl6pPr>
            <a:lvl7pPr lvl="6" algn="l">
              <a:lnSpc>
                <a:spcPct val="100000"/>
              </a:lnSpc>
              <a:spcBef>
                <a:spcPts val="0"/>
              </a:spcBef>
              <a:spcAft>
                <a:spcPts val="0"/>
              </a:spcAft>
              <a:buClr>
                <a:srgbClr val="000000"/>
              </a:buClr>
              <a:buSzPts val="2800"/>
              <a:buNone/>
              <a:defRPr>
                <a:solidFill>
                  <a:srgbClr val="000000"/>
                </a:solidFill>
              </a:defRPr>
            </a:lvl7pPr>
            <a:lvl8pPr lvl="7" algn="l">
              <a:lnSpc>
                <a:spcPct val="100000"/>
              </a:lnSpc>
              <a:spcBef>
                <a:spcPts val="0"/>
              </a:spcBef>
              <a:spcAft>
                <a:spcPts val="0"/>
              </a:spcAft>
              <a:buClr>
                <a:srgbClr val="000000"/>
              </a:buClr>
              <a:buSzPts val="2800"/>
              <a:buNone/>
              <a:defRPr>
                <a:solidFill>
                  <a:srgbClr val="000000"/>
                </a:solidFill>
              </a:defRPr>
            </a:lvl8pPr>
            <a:lvl9pPr lvl="8" algn="l">
              <a:lnSpc>
                <a:spcPct val="100000"/>
              </a:lnSpc>
              <a:spcBef>
                <a:spcPts val="0"/>
              </a:spcBef>
              <a:spcAft>
                <a:spcPts val="0"/>
              </a:spcAft>
              <a:buClr>
                <a:srgbClr val="000000"/>
              </a:buClr>
              <a:buSzPts val="2800"/>
              <a:buNone/>
              <a:defRPr>
                <a:solidFill>
                  <a:srgbClr val="000000"/>
                </a:solidFill>
              </a:defRPr>
            </a:lvl9pPr>
          </a:lstStyle>
          <a:p/>
        </p:txBody>
      </p:sp>
      <p:sp>
        <p:nvSpPr>
          <p:cNvPr id="218" name="Google Shape;218;p40"/>
          <p:cNvSpPr txBox="1"/>
          <p:nvPr>
            <p:ph idx="2" type="subTitle"/>
          </p:nvPr>
        </p:nvSpPr>
        <p:spPr>
          <a:xfrm>
            <a:off x="2733150" y="4200475"/>
            <a:ext cx="4594500" cy="46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pic>
        <p:nvPicPr>
          <p:cNvPr id="219" name="Google Shape;219;p40"/>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pink background  1 1">
  <p:cSld name="MAIN_POINT_1_1_2_1_1">
    <p:bg>
      <p:bgPr>
        <a:solidFill>
          <a:srgbClr val="E679A6"/>
        </a:solidFill>
      </p:bgPr>
    </p:bg>
    <p:spTree>
      <p:nvGrpSpPr>
        <p:cNvPr id="220" name="Shape 220"/>
        <p:cNvGrpSpPr/>
        <p:nvPr/>
      </p:nvGrpSpPr>
      <p:grpSpPr>
        <a:xfrm>
          <a:off x="0" y="0"/>
          <a:ext cx="0" cy="0"/>
          <a:chOff x="0" y="0"/>
          <a:chExt cx="0" cy="0"/>
        </a:xfrm>
      </p:grpSpPr>
      <p:sp>
        <p:nvSpPr>
          <p:cNvPr id="221" name="Google Shape;221;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22" name="Google Shape;222;p41"/>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5400"/>
              <a:buFont typeface="Montserrat"/>
              <a:buNone/>
              <a:defRPr b="1" i="0" sz="5400" u="none" cap="none" strike="noStrike">
                <a:solidFill>
                  <a:srgbClr val="000000"/>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3" name="Google Shape;223;p41"/>
          <p:cNvSpPr txBox="1"/>
          <p:nvPr>
            <p:ph type="title"/>
          </p:nvPr>
        </p:nvSpPr>
        <p:spPr>
          <a:xfrm>
            <a:off x="3321425" y="1537050"/>
            <a:ext cx="5547000" cy="2566200"/>
          </a:xfrm>
          <a:prstGeom prst="rect">
            <a:avLst/>
          </a:prstGeom>
          <a:noFill/>
          <a:ln>
            <a:noFill/>
          </a:ln>
        </p:spPr>
        <p:txBody>
          <a:bodyPr anchorCtr="0" anchor="t" bIns="91425" lIns="91425" spcFirstLastPara="1" rIns="91425" wrap="square" tIns="91425">
            <a:normAutofit/>
          </a:bodyPr>
          <a:lstStyle>
            <a:lvl1pPr lvl="0" algn="r">
              <a:lnSpc>
                <a:spcPct val="100000"/>
              </a:lnSpc>
              <a:spcBef>
                <a:spcPts val="0"/>
              </a:spcBef>
              <a:spcAft>
                <a:spcPts val="0"/>
              </a:spcAft>
              <a:buClr>
                <a:srgbClr val="000000"/>
              </a:buClr>
              <a:buSzPts val="5400"/>
              <a:buNone/>
              <a:defRPr>
                <a:solidFill>
                  <a:srgbClr val="000000"/>
                </a:solidFill>
              </a:defRPr>
            </a:lvl1pPr>
            <a:lvl2pPr lvl="1" algn="r">
              <a:lnSpc>
                <a:spcPct val="100000"/>
              </a:lnSpc>
              <a:spcBef>
                <a:spcPts val="0"/>
              </a:spcBef>
              <a:spcAft>
                <a:spcPts val="0"/>
              </a:spcAft>
              <a:buClr>
                <a:srgbClr val="000000"/>
              </a:buClr>
              <a:buSzPts val="2800"/>
              <a:buNone/>
              <a:defRPr>
                <a:solidFill>
                  <a:srgbClr val="000000"/>
                </a:solidFill>
              </a:defRPr>
            </a:lvl2pPr>
            <a:lvl3pPr lvl="2" algn="r">
              <a:lnSpc>
                <a:spcPct val="100000"/>
              </a:lnSpc>
              <a:spcBef>
                <a:spcPts val="0"/>
              </a:spcBef>
              <a:spcAft>
                <a:spcPts val="0"/>
              </a:spcAft>
              <a:buClr>
                <a:srgbClr val="000000"/>
              </a:buClr>
              <a:buSzPts val="2800"/>
              <a:buNone/>
              <a:defRPr>
                <a:solidFill>
                  <a:srgbClr val="000000"/>
                </a:solidFill>
              </a:defRPr>
            </a:lvl3pPr>
            <a:lvl4pPr lvl="3" algn="r">
              <a:lnSpc>
                <a:spcPct val="100000"/>
              </a:lnSpc>
              <a:spcBef>
                <a:spcPts val="0"/>
              </a:spcBef>
              <a:spcAft>
                <a:spcPts val="0"/>
              </a:spcAft>
              <a:buClr>
                <a:srgbClr val="000000"/>
              </a:buClr>
              <a:buSzPts val="2800"/>
              <a:buNone/>
              <a:defRPr>
                <a:solidFill>
                  <a:srgbClr val="000000"/>
                </a:solidFill>
              </a:defRPr>
            </a:lvl4pPr>
            <a:lvl5pPr lvl="4" algn="r">
              <a:lnSpc>
                <a:spcPct val="100000"/>
              </a:lnSpc>
              <a:spcBef>
                <a:spcPts val="0"/>
              </a:spcBef>
              <a:spcAft>
                <a:spcPts val="0"/>
              </a:spcAft>
              <a:buClr>
                <a:srgbClr val="000000"/>
              </a:buClr>
              <a:buSzPts val="2800"/>
              <a:buNone/>
              <a:defRPr>
                <a:solidFill>
                  <a:srgbClr val="000000"/>
                </a:solidFill>
              </a:defRPr>
            </a:lvl5pPr>
            <a:lvl6pPr lvl="5" algn="r">
              <a:lnSpc>
                <a:spcPct val="100000"/>
              </a:lnSpc>
              <a:spcBef>
                <a:spcPts val="0"/>
              </a:spcBef>
              <a:spcAft>
                <a:spcPts val="0"/>
              </a:spcAft>
              <a:buClr>
                <a:srgbClr val="000000"/>
              </a:buClr>
              <a:buSzPts val="2800"/>
              <a:buNone/>
              <a:defRPr>
                <a:solidFill>
                  <a:srgbClr val="000000"/>
                </a:solidFill>
              </a:defRPr>
            </a:lvl6pPr>
            <a:lvl7pPr lvl="6" algn="r">
              <a:lnSpc>
                <a:spcPct val="100000"/>
              </a:lnSpc>
              <a:spcBef>
                <a:spcPts val="0"/>
              </a:spcBef>
              <a:spcAft>
                <a:spcPts val="0"/>
              </a:spcAft>
              <a:buClr>
                <a:srgbClr val="000000"/>
              </a:buClr>
              <a:buSzPts val="2800"/>
              <a:buNone/>
              <a:defRPr>
                <a:solidFill>
                  <a:srgbClr val="000000"/>
                </a:solidFill>
              </a:defRPr>
            </a:lvl7pPr>
            <a:lvl8pPr lvl="7" algn="r">
              <a:lnSpc>
                <a:spcPct val="100000"/>
              </a:lnSpc>
              <a:spcBef>
                <a:spcPts val="0"/>
              </a:spcBef>
              <a:spcAft>
                <a:spcPts val="0"/>
              </a:spcAft>
              <a:buClr>
                <a:srgbClr val="000000"/>
              </a:buClr>
              <a:buSzPts val="2800"/>
              <a:buNone/>
              <a:defRPr>
                <a:solidFill>
                  <a:srgbClr val="000000"/>
                </a:solidFill>
              </a:defRPr>
            </a:lvl8pPr>
            <a:lvl9pPr lvl="8" algn="r">
              <a:lnSpc>
                <a:spcPct val="100000"/>
              </a:lnSpc>
              <a:spcBef>
                <a:spcPts val="0"/>
              </a:spcBef>
              <a:spcAft>
                <a:spcPts val="0"/>
              </a:spcAft>
              <a:buClr>
                <a:srgbClr val="000000"/>
              </a:buClr>
              <a:buSzPts val="2800"/>
              <a:buNone/>
              <a:defRPr>
                <a:solidFill>
                  <a:srgbClr val="000000"/>
                </a:solidFill>
              </a:defRPr>
            </a:lvl9pPr>
          </a:lstStyle>
          <a:p/>
        </p:txBody>
      </p:sp>
      <p:sp>
        <p:nvSpPr>
          <p:cNvPr id="224" name="Google Shape;224;p41"/>
          <p:cNvSpPr txBox="1"/>
          <p:nvPr>
            <p:ph idx="2" type="subTitle"/>
          </p:nvPr>
        </p:nvSpPr>
        <p:spPr>
          <a:xfrm>
            <a:off x="4273925" y="4203975"/>
            <a:ext cx="4594500" cy="4611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pic>
        <p:nvPicPr>
          <p:cNvPr id="225" name="Google Shape;225;p41"/>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algn="l">
              <a:lnSpc>
                <a:spcPct val="100000"/>
              </a:lnSpc>
              <a:spcBef>
                <a:spcPts val="0"/>
              </a:spcBef>
              <a:spcAft>
                <a:spcPts val="0"/>
              </a:spcAft>
              <a:buClr>
                <a:schemeClr val="dk1"/>
              </a:buClr>
              <a:buSzPts val="2000"/>
              <a:buFont typeface="Calibri"/>
              <a:buNone/>
              <a:defRPr b="1" sz="2000"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9" name="Google Shape;29;p5"/>
          <p:cNvSpPr txBox="1"/>
          <p:nvPr>
            <p:ph idx="1" type="body"/>
          </p:nvPr>
        </p:nvSpPr>
        <p:spPr>
          <a:xfrm>
            <a:off x="361156" y="1453357"/>
            <a:ext cx="3886200" cy="7500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888888"/>
              </a:buClr>
              <a:buSzPts val="1000"/>
              <a:buNone/>
              <a:defRPr sz="1000">
                <a:solidFill>
                  <a:srgbClr val="888888"/>
                </a:solidFill>
              </a:defRPr>
            </a:lvl1pPr>
            <a:lvl2pPr indent="-228600" lvl="1" marL="914400" algn="l">
              <a:lnSpc>
                <a:spcPct val="100000"/>
              </a:lnSpc>
              <a:spcBef>
                <a:spcPts val="200"/>
              </a:spcBef>
              <a:spcAft>
                <a:spcPts val="0"/>
              </a:spcAft>
              <a:buClr>
                <a:srgbClr val="888888"/>
              </a:buClr>
              <a:buSzPts val="900"/>
              <a:buNone/>
              <a:defRPr sz="900">
                <a:solidFill>
                  <a:srgbClr val="888888"/>
                </a:solidFill>
              </a:defRPr>
            </a:lvl2pPr>
            <a:lvl3pPr indent="-228600" lvl="2" marL="1371600" algn="l">
              <a:lnSpc>
                <a:spcPct val="100000"/>
              </a:lnSpc>
              <a:spcBef>
                <a:spcPts val="200"/>
              </a:spcBef>
              <a:spcAft>
                <a:spcPts val="0"/>
              </a:spcAft>
              <a:buClr>
                <a:srgbClr val="888888"/>
              </a:buClr>
              <a:buSzPts val="800"/>
              <a:buNone/>
              <a:defRPr sz="800">
                <a:solidFill>
                  <a:srgbClr val="888888"/>
                </a:solidFill>
              </a:defRPr>
            </a:lvl3pPr>
            <a:lvl4pPr indent="-228600" lvl="3" marL="1828800" algn="l">
              <a:lnSpc>
                <a:spcPct val="100000"/>
              </a:lnSpc>
              <a:spcBef>
                <a:spcPts val="100"/>
              </a:spcBef>
              <a:spcAft>
                <a:spcPts val="0"/>
              </a:spcAft>
              <a:buClr>
                <a:srgbClr val="888888"/>
              </a:buClr>
              <a:buSzPts val="700"/>
              <a:buNone/>
              <a:defRPr sz="700">
                <a:solidFill>
                  <a:srgbClr val="888888"/>
                </a:solidFill>
              </a:defRPr>
            </a:lvl4pPr>
            <a:lvl5pPr indent="-228600" lvl="4" marL="2286000" algn="l">
              <a:lnSpc>
                <a:spcPct val="100000"/>
              </a:lnSpc>
              <a:spcBef>
                <a:spcPts val="100"/>
              </a:spcBef>
              <a:spcAft>
                <a:spcPts val="0"/>
              </a:spcAft>
              <a:buClr>
                <a:srgbClr val="888888"/>
              </a:buClr>
              <a:buSzPts val="700"/>
              <a:buNone/>
              <a:defRPr sz="700">
                <a:solidFill>
                  <a:srgbClr val="888888"/>
                </a:solidFill>
              </a:defRPr>
            </a:lvl5pPr>
            <a:lvl6pPr indent="-228600" lvl="5" marL="2743200" algn="l">
              <a:lnSpc>
                <a:spcPct val="100000"/>
              </a:lnSpc>
              <a:spcBef>
                <a:spcPts val="100"/>
              </a:spcBef>
              <a:spcAft>
                <a:spcPts val="0"/>
              </a:spcAft>
              <a:buClr>
                <a:srgbClr val="888888"/>
              </a:buClr>
              <a:buSzPts val="700"/>
              <a:buNone/>
              <a:defRPr sz="700">
                <a:solidFill>
                  <a:srgbClr val="888888"/>
                </a:solidFill>
              </a:defRPr>
            </a:lvl6pPr>
            <a:lvl7pPr indent="-228600" lvl="6" marL="3200400" algn="l">
              <a:lnSpc>
                <a:spcPct val="100000"/>
              </a:lnSpc>
              <a:spcBef>
                <a:spcPts val="100"/>
              </a:spcBef>
              <a:spcAft>
                <a:spcPts val="0"/>
              </a:spcAft>
              <a:buClr>
                <a:srgbClr val="888888"/>
              </a:buClr>
              <a:buSzPts val="700"/>
              <a:buNone/>
              <a:defRPr sz="700">
                <a:solidFill>
                  <a:srgbClr val="888888"/>
                </a:solidFill>
              </a:defRPr>
            </a:lvl7pPr>
            <a:lvl8pPr indent="-228600" lvl="7" marL="3657600" algn="l">
              <a:lnSpc>
                <a:spcPct val="100000"/>
              </a:lnSpc>
              <a:spcBef>
                <a:spcPts val="100"/>
              </a:spcBef>
              <a:spcAft>
                <a:spcPts val="0"/>
              </a:spcAft>
              <a:buClr>
                <a:srgbClr val="888888"/>
              </a:buClr>
              <a:buSzPts val="700"/>
              <a:buNone/>
              <a:defRPr sz="700">
                <a:solidFill>
                  <a:srgbClr val="888888"/>
                </a:solidFill>
              </a:defRPr>
            </a:lvl8pPr>
            <a:lvl9pPr indent="-228600" lvl="8" marL="4114800" algn="l">
              <a:lnSpc>
                <a:spcPct val="100000"/>
              </a:lnSpc>
              <a:spcBef>
                <a:spcPts val="100"/>
              </a:spcBef>
              <a:spcAft>
                <a:spcPts val="0"/>
              </a:spcAft>
              <a:buClr>
                <a:srgbClr val="888888"/>
              </a:buClr>
              <a:buSzPts val="700"/>
              <a:buNone/>
              <a:defRPr sz="700">
                <a:solidFill>
                  <a:srgbClr val="888888"/>
                </a:solidFill>
              </a:defRPr>
            </a:lvl9pPr>
          </a:lstStyle>
          <a:p/>
        </p:txBody>
      </p:sp>
      <p:sp>
        <p:nvSpPr>
          <p:cNvPr id="30" name="Google Shape;30;p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1" name="Google Shape;31;p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2" name="Google Shape;32;p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bright blue background ">
  <p:cSld name="MAIN_POINT_1_1_1">
    <p:bg>
      <p:bgPr>
        <a:solidFill>
          <a:srgbClr val="049DFF"/>
        </a:solidFill>
      </p:bgPr>
    </p:bg>
    <p:spTree>
      <p:nvGrpSpPr>
        <p:cNvPr id="226" name="Shape 226"/>
        <p:cNvGrpSpPr/>
        <p:nvPr/>
      </p:nvGrpSpPr>
      <p:grpSpPr>
        <a:xfrm>
          <a:off x="0" y="0"/>
          <a:ext cx="0" cy="0"/>
          <a:chOff x="0" y="0"/>
          <a:chExt cx="0" cy="0"/>
        </a:xfrm>
      </p:grpSpPr>
      <p:sp>
        <p:nvSpPr>
          <p:cNvPr id="227" name="Google Shape;227;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28" name="Google Shape;228;p42"/>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400"/>
              <a:buFont typeface="Montserrat"/>
              <a:buNone/>
              <a:defRPr b="1" i="0" sz="5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9" name="Google Shape;229;p42"/>
          <p:cNvSpPr txBox="1"/>
          <p:nvPr>
            <p:ph type="title"/>
          </p:nvPr>
        </p:nvSpPr>
        <p:spPr>
          <a:xfrm>
            <a:off x="2734225" y="1535200"/>
            <a:ext cx="5547000" cy="2566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5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0" name="Google Shape;230;p42"/>
          <p:cNvSpPr txBox="1"/>
          <p:nvPr>
            <p:ph idx="2" type="subTitle"/>
          </p:nvPr>
        </p:nvSpPr>
        <p:spPr>
          <a:xfrm>
            <a:off x="2733150" y="4200475"/>
            <a:ext cx="4594500" cy="46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pic>
        <p:nvPicPr>
          <p:cNvPr id="231" name="Google Shape;231;p42"/>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bright blue background  1">
  <p:cSld name="MAIN_POINT_1_1_1_2">
    <p:bg>
      <p:bgPr>
        <a:solidFill>
          <a:srgbClr val="049DFF"/>
        </a:solidFill>
      </p:bgPr>
    </p:bg>
    <p:spTree>
      <p:nvGrpSpPr>
        <p:cNvPr id="232" name="Shape 232"/>
        <p:cNvGrpSpPr/>
        <p:nvPr/>
      </p:nvGrpSpPr>
      <p:grpSpPr>
        <a:xfrm>
          <a:off x="0" y="0"/>
          <a:ext cx="0" cy="0"/>
          <a:chOff x="0" y="0"/>
          <a:chExt cx="0" cy="0"/>
        </a:xfrm>
      </p:grpSpPr>
      <p:sp>
        <p:nvSpPr>
          <p:cNvPr id="233" name="Google Shape;233;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34" name="Google Shape;234;p43"/>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400"/>
              <a:buFont typeface="Montserrat"/>
              <a:buNone/>
              <a:defRPr b="1" i="0" sz="5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5" name="Google Shape;235;p43"/>
          <p:cNvSpPr txBox="1"/>
          <p:nvPr>
            <p:ph type="title"/>
          </p:nvPr>
        </p:nvSpPr>
        <p:spPr>
          <a:xfrm>
            <a:off x="3321425" y="1537050"/>
            <a:ext cx="5547000" cy="2566200"/>
          </a:xfrm>
          <a:prstGeom prst="rect">
            <a:avLst/>
          </a:prstGeom>
          <a:noFill/>
          <a:ln>
            <a:noFill/>
          </a:ln>
        </p:spPr>
        <p:txBody>
          <a:bodyPr anchorCtr="0" anchor="t" bIns="91425" lIns="91425" spcFirstLastPara="1" rIns="91425" wrap="square" tIns="91425">
            <a:normAutofit/>
          </a:bodyPr>
          <a:lstStyle>
            <a:lvl1pPr lvl="0" algn="r">
              <a:lnSpc>
                <a:spcPct val="100000"/>
              </a:lnSpc>
              <a:spcBef>
                <a:spcPts val="0"/>
              </a:spcBef>
              <a:spcAft>
                <a:spcPts val="0"/>
              </a:spcAft>
              <a:buSzPts val="5400"/>
              <a:buNone/>
              <a:defRPr/>
            </a:lvl1pPr>
            <a:lvl2pPr lvl="1" algn="r">
              <a:lnSpc>
                <a:spcPct val="100000"/>
              </a:lnSpc>
              <a:spcBef>
                <a:spcPts val="0"/>
              </a:spcBef>
              <a:spcAft>
                <a:spcPts val="0"/>
              </a:spcAft>
              <a:buSzPts val="2800"/>
              <a:buNone/>
              <a:defRPr/>
            </a:lvl2pPr>
            <a:lvl3pPr lvl="2" algn="r">
              <a:lnSpc>
                <a:spcPct val="100000"/>
              </a:lnSpc>
              <a:spcBef>
                <a:spcPts val="0"/>
              </a:spcBef>
              <a:spcAft>
                <a:spcPts val="0"/>
              </a:spcAft>
              <a:buSzPts val="2800"/>
              <a:buNone/>
              <a:defRPr/>
            </a:lvl3pPr>
            <a:lvl4pPr lvl="3" algn="r">
              <a:lnSpc>
                <a:spcPct val="100000"/>
              </a:lnSpc>
              <a:spcBef>
                <a:spcPts val="0"/>
              </a:spcBef>
              <a:spcAft>
                <a:spcPts val="0"/>
              </a:spcAft>
              <a:buSzPts val="2800"/>
              <a:buNone/>
              <a:defRPr/>
            </a:lvl4pPr>
            <a:lvl5pPr lvl="4" algn="r">
              <a:lnSpc>
                <a:spcPct val="100000"/>
              </a:lnSpc>
              <a:spcBef>
                <a:spcPts val="0"/>
              </a:spcBef>
              <a:spcAft>
                <a:spcPts val="0"/>
              </a:spcAft>
              <a:buSzPts val="2800"/>
              <a:buNone/>
              <a:defRPr/>
            </a:lvl5pPr>
            <a:lvl6pPr lvl="5" algn="r">
              <a:lnSpc>
                <a:spcPct val="100000"/>
              </a:lnSpc>
              <a:spcBef>
                <a:spcPts val="0"/>
              </a:spcBef>
              <a:spcAft>
                <a:spcPts val="0"/>
              </a:spcAft>
              <a:buSzPts val="2800"/>
              <a:buNone/>
              <a:defRPr/>
            </a:lvl6pPr>
            <a:lvl7pPr lvl="6" algn="r">
              <a:lnSpc>
                <a:spcPct val="100000"/>
              </a:lnSpc>
              <a:spcBef>
                <a:spcPts val="0"/>
              </a:spcBef>
              <a:spcAft>
                <a:spcPts val="0"/>
              </a:spcAft>
              <a:buSzPts val="2800"/>
              <a:buNone/>
              <a:defRPr/>
            </a:lvl7pPr>
            <a:lvl8pPr lvl="7" algn="r">
              <a:lnSpc>
                <a:spcPct val="100000"/>
              </a:lnSpc>
              <a:spcBef>
                <a:spcPts val="0"/>
              </a:spcBef>
              <a:spcAft>
                <a:spcPts val="0"/>
              </a:spcAft>
              <a:buSzPts val="2800"/>
              <a:buNone/>
              <a:defRPr/>
            </a:lvl8pPr>
            <a:lvl9pPr lvl="8" algn="r">
              <a:lnSpc>
                <a:spcPct val="100000"/>
              </a:lnSpc>
              <a:spcBef>
                <a:spcPts val="0"/>
              </a:spcBef>
              <a:spcAft>
                <a:spcPts val="0"/>
              </a:spcAft>
              <a:buSzPts val="2800"/>
              <a:buNone/>
              <a:defRPr/>
            </a:lvl9pPr>
          </a:lstStyle>
          <a:p/>
        </p:txBody>
      </p:sp>
      <p:sp>
        <p:nvSpPr>
          <p:cNvPr id="236" name="Google Shape;236;p43"/>
          <p:cNvSpPr txBox="1"/>
          <p:nvPr>
            <p:ph idx="2" type="subTitle"/>
          </p:nvPr>
        </p:nvSpPr>
        <p:spPr>
          <a:xfrm>
            <a:off x="4273925" y="4203975"/>
            <a:ext cx="4594500" cy="4611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pic>
        <p:nvPicPr>
          <p:cNvPr id="237" name="Google Shape;237;p43"/>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bright blue background  2">
  <p:cSld name="MAIN_POINT_1_1_1_3">
    <p:bg>
      <p:bgPr>
        <a:solidFill>
          <a:srgbClr val="049DFF"/>
        </a:solidFill>
      </p:bgPr>
    </p:bg>
    <p:spTree>
      <p:nvGrpSpPr>
        <p:cNvPr id="238" name="Shape 238"/>
        <p:cNvGrpSpPr/>
        <p:nvPr/>
      </p:nvGrpSpPr>
      <p:grpSpPr>
        <a:xfrm>
          <a:off x="0" y="0"/>
          <a:ext cx="0" cy="0"/>
          <a:chOff x="0" y="0"/>
          <a:chExt cx="0" cy="0"/>
        </a:xfrm>
      </p:grpSpPr>
      <p:sp>
        <p:nvSpPr>
          <p:cNvPr id="239" name="Google Shape;239;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40" name="Google Shape;240;p44"/>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400"/>
              <a:buFont typeface="Montserrat"/>
              <a:buNone/>
              <a:defRPr b="1" i="0" sz="5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p:txBody>
      </p:sp>
      <p:sp>
        <p:nvSpPr>
          <p:cNvPr id="241" name="Google Shape;241;p44"/>
          <p:cNvSpPr txBox="1"/>
          <p:nvPr>
            <p:ph type="title"/>
          </p:nvPr>
        </p:nvSpPr>
        <p:spPr>
          <a:xfrm>
            <a:off x="2734225" y="1535200"/>
            <a:ext cx="5547000" cy="2566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5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2" name="Google Shape;242;p44"/>
          <p:cNvSpPr txBox="1"/>
          <p:nvPr>
            <p:ph idx="2" type="subTitle"/>
          </p:nvPr>
        </p:nvSpPr>
        <p:spPr>
          <a:xfrm>
            <a:off x="2733150" y="4200475"/>
            <a:ext cx="4594500" cy="46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9pPr>
          </a:lstStyle>
          <a:p/>
        </p:txBody>
      </p:sp>
      <p:pic>
        <p:nvPicPr>
          <p:cNvPr id="243" name="Google Shape;243;p44"/>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bright blue background  1 1">
  <p:cSld name="MAIN_POINT_1_1_1_2_1">
    <p:bg>
      <p:bgPr>
        <a:solidFill>
          <a:srgbClr val="049DFF"/>
        </a:solidFill>
      </p:bgPr>
    </p:bg>
    <p:spTree>
      <p:nvGrpSpPr>
        <p:cNvPr id="244" name="Shape 244"/>
        <p:cNvGrpSpPr/>
        <p:nvPr/>
      </p:nvGrpSpPr>
      <p:grpSpPr>
        <a:xfrm>
          <a:off x="0" y="0"/>
          <a:ext cx="0" cy="0"/>
          <a:chOff x="0" y="0"/>
          <a:chExt cx="0" cy="0"/>
        </a:xfrm>
      </p:grpSpPr>
      <p:sp>
        <p:nvSpPr>
          <p:cNvPr id="245" name="Google Shape;245;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46" name="Google Shape;246;p45"/>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400"/>
              <a:buFont typeface="Montserrat"/>
              <a:buNone/>
              <a:defRPr b="1" i="0" sz="5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p:txBody>
      </p:sp>
      <p:sp>
        <p:nvSpPr>
          <p:cNvPr id="247" name="Google Shape;247;p45"/>
          <p:cNvSpPr txBox="1"/>
          <p:nvPr>
            <p:ph type="title"/>
          </p:nvPr>
        </p:nvSpPr>
        <p:spPr>
          <a:xfrm>
            <a:off x="3321425" y="1537050"/>
            <a:ext cx="5547000" cy="2566200"/>
          </a:xfrm>
          <a:prstGeom prst="rect">
            <a:avLst/>
          </a:prstGeom>
          <a:noFill/>
          <a:ln>
            <a:noFill/>
          </a:ln>
        </p:spPr>
        <p:txBody>
          <a:bodyPr anchorCtr="0" anchor="t" bIns="91425" lIns="91425" spcFirstLastPara="1" rIns="91425" wrap="square" tIns="91425">
            <a:normAutofit/>
          </a:bodyPr>
          <a:lstStyle>
            <a:lvl1pPr lvl="0" algn="r">
              <a:lnSpc>
                <a:spcPct val="100000"/>
              </a:lnSpc>
              <a:spcBef>
                <a:spcPts val="0"/>
              </a:spcBef>
              <a:spcAft>
                <a:spcPts val="0"/>
              </a:spcAft>
              <a:buSzPts val="5400"/>
              <a:buNone/>
              <a:defRPr/>
            </a:lvl1pPr>
            <a:lvl2pPr lvl="1" algn="r">
              <a:lnSpc>
                <a:spcPct val="100000"/>
              </a:lnSpc>
              <a:spcBef>
                <a:spcPts val="0"/>
              </a:spcBef>
              <a:spcAft>
                <a:spcPts val="0"/>
              </a:spcAft>
              <a:buClr>
                <a:srgbClr val="FFFFFF"/>
              </a:buClr>
              <a:buSzPts val="2800"/>
              <a:buNone/>
              <a:defRPr>
                <a:solidFill>
                  <a:srgbClr val="FFFFFF"/>
                </a:solidFill>
              </a:defRPr>
            </a:lvl2pPr>
            <a:lvl3pPr lvl="2" algn="r">
              <a:lnSpc>
                <a:spcPct val="100000"/>
              </a:lnSpc>
              <a:spcBef>
                <a:spcPts val="0"/>
              </a:spcBef>
              <a:spcAft>
                <a:spcPts val="0"/>
              </a:spcAft>
              <a:buClr>
                <a:srgbClr val="FFFFFF"/>
              </a:buClr>
              <a:buSzPts val="2800"/>
              <a:buNone/>
              <a:defRPr>
                <a:solidFill>
                  <a:srgbClr val="FFFFFF"/>
                </a:solidFill>
              </a:defRPr>
            </a:lvl3pPr>
            <a:lvl4pPr lvl="3" algn="r">
              <a:lnSpc>
                <a:spcPct val="100000"/>
              </a:lnSpc>
              <a:spcBef>
                <a:spcPts val="0"/>
              </a:spcBef>
              <a:spcAft>
                <a:spcPts val="0"/>
              </a:spcAft>
              <a:buClr>
                <a:srgbClr val="FFFFFF"/>
              </a:buClr>
              <a:buSzPts val="2800"/>
              <a:buNone/>
              <a:defRPr>
                <a:solidFill>
                  <a:srgbClr val="FFFFFF"/>
                </a:solidFill>
              </a:defRPr>
            </a:lvl4pPr>
            <a:lvl5pPr lvl="4" algn="r">
              <a:lnSpc>
                <a:spcPct val="100000"/>
              </a:lnSpc>
              <a:spcBef>
                <a:spcPts val="0"/>
              </a:spcBef>
              <a:spcAft>
                <a:spcPts val="0"/>
              </a:spcAft>
              <a:buClr>
                <a:srgbClr val="FFFFFF"/>
              </a:buClr>
              <a:buSzPts val="2800"/>
              <a:buNone/>
              <a:defRPr>
                <a:solidFill>
                  <a:srgbClr val="FFFFFF"/>
                </a:solidFill>
              </a:defRPr>
            </a:lvl5pPr>
            <a:lvl6pPr lvl="5" algn="r">
              <a:lnSpc>
                <a:spcPct val="100000"/>
              </a:lnSpc>
              <a:spcBef>
                <a:spcPts val="0"/>
              </a:spcBef>
              <a:spcAft>
                <a:spcPts val="0"/>
              </a:spcAft>
              <a:buClr>
                <a:srgbClr val="FFFFFF"/>
              </a:buClr>
              <a:buSzPts val="2800"/>
              <a:buNone/>
              <a:defRPr>
                <a:solidFill>
                  <a:srgbClr val="FFFFFF"/>
                </a:solidFill>
              </a:defRPr>
            </a:lvl6pPr>
            <a:lvl7pPr lvl="6" algn="r">
              <a:lnSpc>
                <a:spcPct val="100000"/>
              </a:lnSpc>
              <a:spcBef>
                <a:spcPts val="0"/>
              </a:spcBef>
              <a:spcAft>
                <a:spcPts val="0"/>
              </a:spcAft>
              <a:buClr>
                <a:srgbClr val="FFFFFF"/>
              </a:buClr>
              <a:buSzPts val="2800"/>
              <a:buNone/>
              <a:defRPr>
                <a:solidFill>
                  <a:srgbClr val="FFFFFF"/>
                </a:solidFill>
              </a:defRPr>
            </a:lvl7pPr>
            <a:lvl8pPr lvl="7" algn="r">
              <a:lnSpc>
                <a:spcPct val="100000"/>
              </a:lnSpc>
              <a:spcBef>
                <a:spcPts val="0"/>
              </a:spcBef>
              <a:spcAft>
                <a:spcPts val="0"/>
              </a:spcAft>
              <a:buClr>
                <a:srgbClr val="FFFFFF"/>
              </a:buClr>
              <a:buSzPts val="2800"/>
              <a:buNone/>
              <a:defRPr>
                <a:solidFill>
                  <a:srgbClr val="FFFFFF"/>
                </a:solidFill>
              </a:defRPr>
            </a:lvl8pPr>
            <a:lvl9pPr lvl="8" algn="r">
              <a:lnSpc>
                <a:spcPct val="100000"/>
              </a:lnSpc>
              <a:spcBef>
                <a:spcPts val="0"/>
              </a:spcBef>
              <a:spcAft>
                <a:spcPts val="0"/>
              </a:spcAft>
              <a:buClr>
                <a:srgbClr val="FFFFFF"/>
              </a:buClr>
              <a:buSzPts val="2800"/>
              <a:buNone/>
              <a:defRPr>
                <a:solidFill>
                  <a:srgbClr val="FFFFFF"/>
                </a:solidFill>
              </a:defRPr>
            </a:lvl9pPr>
          </a:lstStyle>
          <a:p/>
        </p:txBody>
      </p:sp>
      <p:sp>
        <p:nvSpPr>
          <p:cNvPr id="248" name="Google Shape;248;p45"/>
          <p:cNvSpPr txBox="1"/>
          <p:nvPr>
            <p:ph idx="2" type="subTitle"/>
          </p:nvPr>
        </p:nvSpPr>
        <p:spPr>
          <a:xfrm>
            <a:off x="4273925" y="4203975"/>
            <a:ext cx="4594500" cy="4611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2pPr>
            <a:lvl3pPr lvl="2"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3pPr>
            <a:lvl4pPr lvl="3"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4pPr>
            <a:lvl5pPr lvl="4"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5pPr>
            <a:lvl6pPr lvl="5"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6pPr>
            <a:lvl7pPr lvl="6"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7pPr>
            <a:lvl8pPr lvl="7"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8pPr>
            <a:lvl9pPr lvl="8"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9pPr>
          </a:lstStyle>
          <a:p/>
        </p:txBody>
      </p:sp>
      <p:pic>
        <p:nvPicPr>
          <p:cNvPr id="249" name="Google Shape;249;p45"/>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yellow background ">
  <p:cSld name="MAIN_POINT_1_1_1_1">
    <p:bg>
      <p:bgPr>
        <a:solidFill>
          <a:srgbClr val="F0BC00"/>
        </a:solidFill>
      </p:bgPr>
    </p:bg>
    <p:spTree>
      <p:nvGrpSpPr>
        <p:cNvPr id="250" name="Shape 250"/>
        <p:cNvGrpSpPr/>
        <p:nvPr/>
      </p:nvGrpSpPr>
      <p:grpSpPr>
        <a:xfrm>
          <a:off x="0" y="0"/>
          <a:ext cx="0" cy="0"/>
          <a:chOff x="0" y="0"/>
          <a:chExt cx="0" cy="0"/>
        </a:xfrm>
      </p:grpSpPr>
      <p:sp>
        <p:nvSpPr>
          <p:cNvPr id="251" name="Google Shape;251;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52" name="Google Shape;252;p46"/>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400"/>
              <a:buFont typeface="Montserrat"/>
              <a:buNone/>
              <a:defRPr b="1" i="0" sz="5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p:txBody>
      </p:sp>
      <p:sp>
        <p:nvSpPr>
          <p:cNvPr id="253" name="Google Shape;253;p46"/>
          <p:cNvSpPr txBox="1"/>
          <p:nvPr>
            <p:ph type="title"/>
          </p:nvPr>
        </p:nvSpPr>
        <p:spPr>
          <a:xfrm>
            <a:off x="2734225" y="1535200"/>
            <a:ext cx="5547000" cy="2566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5400"/>
              <a:buNone/>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p:txBody>
      </p:sp>
      <p:sp>
        <p:nvSpPr>
          <p:cNvPr id="254" name="Google Shape;254;p46"/>
          <p:cNvSpPr txBox="1"/>
          <p:nvPr>
            <p:ph idx="2" type="subTitle"/>
          </p:nvPr>
        </p:nvSpPr>
        <p:spPr>
          <a:xfrm>
            <a:off x="2733150" y="4200475"/>
            <a:ext cx="4594500" cy="46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9pPr>
          </a:lstStyle>
          <a:p/>
        </p:txBody>
      </p:sp>
      <p:pic>
        <p:nvPicPr>
          <p:cNvPr id="255" name="Google Shape;255;p46"/>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yellow background  1">
  <p:cSld name="MAIN_POINT_1_1_1_1_1">
    <p:bg>
      <p:bgPr>
        <a:solidFill>
          <a:srgbClr val="F0BC00"/>
        </a:solidFill>
      </p:bgPr>
    </p:bg>
    <p:spTree>
      <p:nvGrpSpPr>
        <p:cNvPr id="256" name="Shape 256"/>
        <p:cNvGrpSpPr/>
        <p:nvPr/>
      </p:nvGrpSpPr>
      <p:grpSpPr>
        <a:xfrm>
          <a:off x="0" y="0"/>
          <a:ext cx="0" cy="0"/>
          <a:chOff x="0" y="0"/>
          <a:chExt cx="0" cy="0"/>
        </a:xfrm>
      </p:grpSpPr>
      <p:sp>
        <p:nvSpPr>
          <p:cNvPr id="257" name="Google Shape;257;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58" name="Google Shape;258;p47"/>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400"/>
              <a:buFont typeface="Montserrat"/>
              <a:buNone/>
              <a:defRPr b="1" i="0" sz="5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9pPr>
          </a:lstStyle>
          <a:p/>
        </p:txBody>
      </p:sp>
      <p:sp>
        <p:nvSpPr>
          <p:cNvPr id="259" name="Google Shape;259;p47"/>
          <p:cNvSpPr txBox="1"/>
          <p:nvPr>
            <p:ph type="title"/>
          </p:nvPr>
        </p:nvSpPr>
        <p:spPr>
          <a:xfrm>
            <a:off x="3321425" y="1537050"/>
            <a:ext cx="5547000" cy="2566200"/>
          </a:xfrm>
          <a:prstGeom prst="rect">
            <a:avLst/>
          </a:prstGeom>
          <a:noFill/>
          <a:ln>
            <a:noFill/>
          </a:ln>
        </p:spPr>
        <p:txBody>
          <a:bodyPr anchorCtr="0" anchor="t" bIns="91425" lIns="91425" spcFirstLastPara="1" rIns="91425" wrap="square" tIns="91425">
            <a:normAutofit/>
          </a:bodyPr>
          <a:lstStyle>
            <a:lvl1pPr lvl="0" algn="r">
              <a:lnSpc>
                <a:spcPct val="100000"/>
              </a:lnSpc>
              <a:spcBef>
                <a:spcPts val="0"/>
              </a:spcBef>
              <a:spcAft>
                <a:spcPts val="0"/>
              </a:spcAft>
              <a:buSzPts val="5400"/>
              <a:buNone/>
              <a:defRPr/>
            </a:lvl1pPr>
            <a:lvl2pPr lvl="1" algn="r">
              <a:lnSpc>
                <a:spcPct val="100000"/>
              </a:lnSpc>
              <a:spcBef>
                <a:spcPts val="0"/>
              </a:spcBef>
              <a:spcAft>
                <a:spcPts val="0"/>
              </a:spcAft>
              <a:buClr>
                <a:srgbClr val="FFFFFF"/>
              </a:buClr>
              <a:buSzPts val="2800"/>
              <a:buNone/>
              <a:defRPr>
                <a:solidFill>
                  <a:srgbClr val="FFFFFF"/>
                </a:solidFill>
              </a:defRPr>
            </a:lvl2pPr>
            <a:lvl3pPr lvl="2" algn="r">
              <a:lnSpc>
                <a:spcPct val="100000"/>
              </a:lnSpc>
              <a:spcBef>
                <a:spcPts val="0"/>
              </a:spcBef>
              <a:spcAft>
                <a:spcPts val="0"/>
              </a:spcAft>
              <a:buClr>
                <a:srgbClr val="FFFFFF"/>
              </a:buClr>
              <a:buSzPts val="2800"/>
              <a:buNone/>
              <a:defRPr>
                <a:solidFill>
                  <a:srgbClr val="FFFFFF"/>
                </a:solidFill>
              </a:defRPr>
            </a:lvl3pPr>
            <a:lvl4pPr lvl="3" algn="r">
              <a:lnSpc>
                <a:spcPct val="100000"/>
              </a:lnSpc>
              <a:spcBef>
                <a:spcPts val="0"/>
              </a:spcBef>
              <a:spcAft>
                <a:spcPts val="0"/>
              </a:spcAft>
              <a:buClr>
                <a:srgbClr val="FFFFFF"/>
              </a:buClr>
              <a:buSzPts val="2800"/>
              <a:buNone/>
              <a:defRPr>
                <a:solidFill>
                  <a:srgbClr val="FFFFFF"/>
                </a:solidFill>
              </a:defRPr>
            </a:lvl4pPr>
            <a:lvl5pPr lvl="4" algn="r">
              <a:lnSpc>
                <a:spcPct val="100000"/>
              </a:lnSpc>
              <a:spcBef>
                <a:spcPts val="0"/>
              </a:spcBef>
              <a:spcAft>
                <a:spcPts val="0"/>
              </a:spcAft>
              <a:buClr>
                <a:srgbClr val="FFFFFF"/>
              </a:buClr>
              <a:buSzPts val="2800"/>
              <a:buNone/>
              <a:defRPr>
                <a:solidFill>
                  <a:srgbClr val="FFFFFF"/>
                </a:solidFill>
              </a:defRPr>
            </a:lvl5pPr>
            <a:lvl6pPr lvl="5" algn="r">
              <a:lnSpc>
                <a:spcPct val="100000"/>
              </a:lnSpc>
              <a:spcBef>
                <a:spcPts val="0"/>
              </a:spcBef>
              <a:spcAft>
                <a:spcPts val="0"/>
              </a:spcAft>
              <a:buClr>
                <a:srgbClr val="FFFFFF"/>
              </a:buClr>
              <a:buSzPts val="2800"/>
              <a:buNone/>
              <a:defRPr>
                <a:solidFill>
                  <a:srgbClr val="FFFFFF"/>
                </a:solidFill>
              </a:defRPr>
            </a:lvl6pPr>
            <a:lvl7pPr lvl="6" algn="r">
              <a:lnSpc>
                <a:spcPct val="100000"/>
              </a:lnSpc>
              <a:spcBef>
                <a:spcPts val="0"/>
              </a:spcBef>
              <a:spcAft>
                <a:spcPts val="0"/>
              </a:spcAft>
              <a:buClr>
                <a:srgbClr val="FFFFFF"/>
              </a:buClr>
              <a:buSzPts val="2800"/>
              <a:buNone/>
              <a:defRPr>
                <a:solidFill>
                  <a:srgbClr val="FFFFFF"/>
                </a:solidFill>
              </a:defRPr>
            </a:lvl7pPr>
            <a:lvl8pPr lvl="7" algn="r">
              <a:lnSpc>
                <a:spcPct val="100000"/>
              </a:lnSpc>
              <a:spcBef>
                <a:spcPts val="0"/>
              </a:spcBef>
              <a:spcAft>
                <a:spcPts val="0"/>
              </a:spcAft>
              <a:buClr>
                <a:srgbClr val="FFFFFF"/>
              </a:buClr>
              <a:buSzPts val="2800"/>
              <a:buNone/>
              <a:defRPr>
                <a:solidFill>
                  <a:srgbClr val="FFFFFF"/>
                </a:solidFill>
              </a:defRPr>
            </a:lvl8pPr>
            <a:lvl9pPr lvl="8" algn="r">
              <a:lnSpc>
                <a:spcPct val="100000"/>
              </a:lnSpc>
              <a:spcBef>
                <a:spcPts val="0"/>
              </a:spcBef>
              <a:spcAft>
                <a:spcPts val="0"/>
              </a:spcAft>
              <a:buClr>
                <a:srgbClr val="FFFFFF"/>
              </a:buClr>
              <a:buSzPts val="2800"/>
              <a:buNone/>
              <a:defRPr>
                <a:solidFill>
                  <a:srgbClr val="FFFFFF"/>
                </a:solidFill>
              </a:defRPr>
            </a:lvl9pPr>
          </a:lstStyle>
          <a:p/>
        </p:txBody>
      </p:sp>
      <p:sp>
        <p:nvSpPr>
          <p:cNvPr id="260" name="Google Shape;260;p47"/>
          <p:cNvSpPr txBox="1"/>
          <p:nvPr>
            <p:ph idx="2" type="subTitle"/>
          </p:nvPr>
        </p:nvSpPr>
        <p:spPr>
          <a:xfrm>
            <a:off x="4273925" y="4203975"/>
            <a:ext cx="4594500" cy="4611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2pPr>
            <a:lvl3pPr lvl="2"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3pPr>
            <a:lvl4pPr lvl="3"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4pPr>
            <a:lvl5pPr lvl="4"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5pPr>
            <a:lvl6pPr lvl="5"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6pPr>
            <a:lvl7pPr lvl="6"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7pPr>
            <a:lvl8pPr lvl="7"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8pPr>
            <a:lvl9pPr lvl="8" marR="0" rtl="0" algn="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9pPr>
          </a:lstStyle>
          <a:p/>
        </p:txBody>
      </p:sp>
      <p:pic>
        <p:nvPicPr>
          <p:cNvPr id="261" name="Google Shape;261;p47"/>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yellow background  2">
  <p:cSld name="MAIN_POINT_1_1_1_1_2">
    <p:bg>
      <p:bgPr>
        <a:solidFill>
          <a:srgbClr val="F0BC00"/>
        </a:solidFill>
      </p:bgPr>
    </p:bg>
    <p:spTree>
      <p:nvGrpSpPr>
        <p:cNvPr id="262" name="Shape 262"/>
        <p:cNvGrpSpPr/>
        <p:nvPr/>
      </p:nvGrpSpPr>
      <p:grpSpPr>
        <a:xfrm>
          <a:off x="0" y="0"/>
          <a:ext cx="0" cy="0"/>
          <a:chOff x="0" y="0"/>
          <a:chExt cx="0" cy="0"/>
        </a:xfrm>
      </p:grpSpPr>
      <p:sp>
        <p:nvSpPr>
          <p:cNvPr id="263" name="Google Shape;263;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64" name="Google Shape;264;p48"/>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400"/>
              <a:buFont typeface="Montserrat"/>
              <a:buNone/>
              <a:defRPr b="1" i="0" sz="5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5" name="Google Shape;265;p48"/>
          <p:cNvSpPr txBox="1"/>
          <p:nvPr>
            <p:ph type="title"/>
          </p:nvPr>
        </p:nvSpPr>
        <p:spPr>
          <a:xfrm>
            <a:off x="2734225" y="1535200"/>
            <a:ext cx="5547000" cy="2566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5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6" name="Google Shape;266;p48"/>
          <p:cNvSpPr txBox="1"/>
          <p:nvPr>
            <p:ph idx="2" type="subTitle"/>
          </p:nvPr>
        </p:nvSpPr>
        <p:spPr>
          <a:xfrm>
            <a:off x="2733150" y="4200475"/>
            <a:ext cx="4594500" cy="46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pic>
        <p:nvPicPr>
          <p:cNvPr id="267" name="Google Shape;267;p48"/>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 yellow background  1 1">
  <p:cSld name="MAIN_POINT_1_1_1_1_1_1">
    <p:bg>
      <p:bgPr>
        <a:solidFill>
          <a:srgbClr val="F0BC00"/>
        </a:solidFill>
      </p:bgPr>
    </p:bg>
    <p:spTree>
      <p:nvGrpSpPr>
        <p:cNvPr id="268" name="Shape 268"/>
        <p:cNvGrpSpPr/>
        <p:nvPr/>
      </p:nvGrpSpPr>
      <p:grpSpPr>
        <a:xfrm>
          <a:off x="0" y="0"/>
          <a:ext cx="0" cy="0"/>
          <a:chOff x="0" y="0"/>
          <a:chExt cx="0" cy="0"/>
        </a:xfrm>
      </p:grpSpPr>
      <p:sp>
        <p:nvSpPr>
          <p:cNvPr id="269" name="Google Shape;269;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70" name="Google Shape;270;p49"/>
          <p:cNvSpPr txBox="1"/>
          <p:nvPr>
            <p:ph idx="1" type="subTitle"/>
          </p:nvPr>
        </p:nvSpPr>
        <p:spPr>
          <a:xfrm>
            <a:off x="236750" y="1537050"/>
            <a:ext cx="1298700" cy="1053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400"/>
              <a:buFont typeface="Montserrat"/>
              <a:buNone/>
              <a:defRPr b="1" i="0" sz="5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1" name="Google Shape;271;p49"/>
          <p:cNvSpPr txBox="1"/>
          <p:nvPr>
            <p:ph type="title"/>
          </p:nvPr>
        </p:nvSpPr>
        <p:spPr>
          <a:xfrm>
            <a:off x="3321425" y="1537050"/>
            <a:ext cx="5547000" cy="2566200"/>
          </a:xfrm>
          <a:prstGeom prst="rect">
            <a:avLst/>
          </a:prstGeom>
          <a:noFill/>
          <a:ln>
            <a:noFill/>
          </a:ln>
        </p:spPr>
        <p:txBody>
          <a:bodyPr anchorCtr="0" anchor="t" bIns="91425" lIns="91425" spcFirstLastPara="1" rIns="91425" wrap="square" tIns="91425">
            <a:normAutofit/>
          </a:bodyPr>
          <a:lstStyle>
            <a:lvl1pPr lvl="0" algn="r">
              <a:lnSpc>
                <a:spcPct val="100000"/>
              </a:lnSpc>
              <a:spcBef>
                <a:spcPts val="0"/>
              </a:spcBef>
              <a:spcAft>
                <a:spcPts val="0"/>
              </a:spcAft>
              <a:buSzPts val="5400"/>
              <a:buNone/>
              <a:defRPr/>
            </a:lvl1pPr>
            <a:lvl2pPr lvl="1" algn="r">
              <a:lnSpc>
                <a:spcPct val="100000"/>
              </a:lnSpc>
              <a:spcBef>
                <a:spcPts val="0"/>
              </a:spcBef>
              <a:spcAft>
                <a:spcPts val="0"/>
              </a:spcAft>
              <a:buSzPts val="2800"/>
              <a:buNone/>
              <a:defRPr/>
            </a:lvl2pPr>
            <a:lvl3pPr lvl="2" algn="r">
              <a:lnSpc>
                <a:spcPct val="100000"/>
              </a:lnSpc>
              <a:spcBef>
                <a:spcPts val="0"/>
              </a:spcBef>
              <a:spcAft>
                <a:spcPts val="0"/>
              </a:spcAft>
              <a:buSzPts val="2800"/>
              <a:buNone/>
              <a:defRPr/>
            </a:lvl3pPr>
            <a:lvl4pPr lvl="3" algn="r">
              <a:lnSpc>
                <a:spcPct val="100000"/>
              </a:lnSpc>
              <a:spcBef>
                <a:spcPts val="0"/>
              </a:spcBef>
              <a:spcAft>
                <a:spcPts val="0"/>
              </a:spcAft>
              <a:buSzPts val="2800"/>
              <a:buNone/>
              <a:defRPr/>
            </a:lvl4pPr>
            <a:lvl5pPr lvl="4" algn="r">
              <a:lnSpc>
                <a:spcPct val="100000"/>
              </a:lnSpc>
              <a:spcBef>
                <a:spcPts val="0"/>
              </a:spcBef>
              <a:spcAft>
                <a:spcPts val="0"/>
              </a:spcAft>
              <a:buSzPts val="2800"/>
              <a:buNone/>
              <a:defRPr/>
            </a:lvl5pPr>
            <a:lvl6pPr lvl="5" algn="r">
              <a:lnSpc>
                <a:spcPct val="100000"/>
              </a:lnSpc>
              <a:spcBef>
                <a:spcPts val="0"/>
              </a:spcBef>
              <a:spcAft>
                <a:spcPts val="0"/>
              </a:spcAft>
              <a:buSzPts val="2800"/>
              <a:buNone/>
              <a:defRPr/>
            </a:lvl6pPr>
            <a:lvl7pPr lvl="6" algn="r">
              <a:lnSpc>
                <a:spcPct val="100000"/>
              </a:lnSpc>
              <a:spcBef>
                <a:spcPts val="0"/>
              </a:spcBef>
              <a:spcAft>
                <a:spcPts val="0"/>
              </a:spcAft>
              <a:buSzPts val="2800"/>
              <a:buNone/>
              <a:defRPr/>
            </a:lvl7pPr>
            <a:lvl8pPr lvl="7" algn="r">
              <a:lnSpc>
                <a:spcPct val="100000"/>
              </a:lnSpc>
              <a:spcBef>
                <a:spcPts val="0"/>
              </a:spcBef>
              <a:spcAft>
                <a:spcPts val="0"/>
              </a:spcAft>
              <a:buSzPts val="2800"/>
              <a:buNone/>
              <a:defRPr/>
            </a:lvl8pPr>
            <a:lvl9pPr lvl="8" algn="r">
              <a:lnSpc>
                <a:spcPct val="100000"/>
              </a:lnSpc>
              <a:spcBef>
                <a:spcPts val="0"/>
              </a:spcBef>
              <a:spcAft>
                <a:spcPts val="0"/>
              </a:spcAft>
              <a:buSzPts val="2800"/>
              <a:buNone/>
              <a:defRPr/>
            </a:lvl9pPr>
          </a:lstStyle>
          <a:p/>
        </p:txBody>
      </p:sp>
      <p:sp>
        <p:nvSpPr>
          <p:cNvPr id="272" name="Google Shape;272;p49"/>
          <p:cNvSpPr txBox="1"/>
          <p:nvPr>
            <p:ph idx="2" type="subTitle"/>
          </p:nvPr>
        </p:nvSpPr>
        <p:spPr>
          <a:xfrm>
            <a:off x="4273925" y="4203975"/>
            <a:ext cx="4594500" cy="4611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pic>
        <p:nvPicPr>
          <p:cNvPr id="273" name="Google Shape;273;p49"/>
          <p:cNvPicPr preferRelativeResize="0"/>
          <p:nvPr/>
        </p:nvPicPr>
        <p:blipFill rotWithShape="1">
          <a:blip r:embed="rId2">
            <a:alphaModFix/>
          </a:blip>
          <a:srcRect b="0" l="0" r="0" t="0"/>
          <a:stretch/>
        </p:blipFill>
        <p:spPr>
          <a:xfrm>
            <a:off x="310675" y="290750"/>
            <a:ext cx="455600" cy="45432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274" name="Shape 274"/>
        <p:cNvGrpSpPr/>
        <p:nvPr/>
      </p:nvGrpSpPr>
      <p:grpSpPr>
        <a:xfrm>
          <a:off x="0" y="0"/>
          <a:ext cx="0" cy="0"/>
          <a:chOff x="0" y="0"/>
          <a:chExt cx="0" cy="0"/>
        </a:xfrm>
      </p:grpSpPr>
      <p:sp>
        <p:nvSpPr>
          <p:cNvPr id="275" name="Google Shape;275;p5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77" name="Google Shape;277;p50"/>
          <p:cNvSpPr txBox="1"/>
          <p:nvPr>
            <p:ph type="title"/>
          </p:nvPr>
        </p:nvSpPr>
        <p:spPr>
          <a:xfrm>
            <a:off x="282650" y="248275"/>
            <a:ext cx="38742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8" name="Google Shape;278;p50"/>
          <p:cNvSpPr txBox="1"/>
          <p:nvPr>
            <p:ph idx="1" type="body"/>
          </p:nvPr>
        </p:nvSpPr>
        <p:spPr>
          <a:xfrm>
            <a:off x="367400" y="2252575"/>
            <a:ext cx="3789600" cy="1175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pic>
        <p:nvPicPr>
          <p:cNvPr id="279" name="Google Shape;279;p50"/>
          <p:cNvPicPr preferRelativeResize="0"/>
          <p:nvPr/>
        </p:nvPicPr>
        <p:blipFill rotWithShape="1">
          <a:blip r:embed="rId2">
            <a:alphaModFix/>
          </a:blip>
          <a:srcRect b="0" l="337" r="347" t="0"/>
          <a:stretch/>
        </p:blipFill>
        <p:spPr>
          <a:xfrm>
            <a:off x="282650" y="4545975"/>
            <a:ext cx="360775" cy="36222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photo">
  <p:cSld name="SECTION_TITLE_AND_DESCRIPTION_1_1">
    <p:spTree>
      <p:nvGrpSpPr>
        <p:cNvPr id="280" name="Shape 280"/>
        <p:cNvGrpSpPr/>
        <p:nvPr/>
      </p:nvGrpSpPr>
      <p:grpSpPr>
        <a:xfrm>
          <a:off x="0" y="0"/>
          <a:ext cx="0" cy="0"/>
          <a:chOff x="0" y="0"/>
          <a:chExt cx="0" cy="0"/>
        </a:xfrm>
      </p:grpSpPr>
      <p:sp>
        <p:nvSpPr>
          <p:cNvPr id="281" name="Google Shape;281;p5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83" name="Google Shape;283;p51"/>
          <p:cNvSpPr txBox="1"/>
          <p:nvPr>
            <p:ph type="title"/>
          </p:nvPr>
        </p:nvSpPr>
        <p:spPr>
          <a:xfrm>
            <a:off x="282650" y="248275"/>
            <a:ext cx="38742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84" name="Google Shape;284;p51"/>
          <p:cNvPicPr preferRelativeResize="0"/>
          <p:nvPr/>
        </p:nvPicPr>
        <p:blipFill rotWithShape="1">
          <a:blip r:embed="rId2">
            <a:alphaModFix/>
          </a:blip>
          <a:srcRect b="0" l="337" r="347" t="0"/>
          <a:stretch/>
        </p:blipFill>
        <p:spPr>
          <a:xfrm>
            <a:off x="282650" y="4545975"/>
            <a:ext cx="360775" cy="36222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5" name="Google Shape;35;p6"/>
          <p:cNvSpPr txBox="1"/>
          <p:nvPr>
            <p:ph idx="1" type="body"/>
          </p:nvPr>
        </p:nvSpPr>
        <p:spPr>
          <a:xfrm>
            <a:off x="228600" y="800100"/>
            <a:ext cx="2019300" cy="22629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36" name="Google Shape;36;p6"/>
          <p:cNvSpPr txBox="1"/>
          <p:nvPr>
            <p:ph idx="2" type="body"/>
          </p:nvPr>
        </p:nvSpPr>
        <p:spPr>
          <a:xfrm>
            <a:off x="2324100" y="800100"/>
            <a:ext cx="2019300" cy="22629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37" name="Google Shape;37;p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8" name="Google Shape;38;p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9" name="Google Shape;39;p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photo">
  <p:cSld name="SECTION_TITLE_AND_DESCRIPTION_1_1_1">
    <p:spTree>
      <p:nvGrpSpPr>
        <p:cNvPr id="285" name="Shape 285"/>
        <p:cNvGrpSpPr/>
        <p:nvPr/>
      </p:nvGrpSpPr>
      <p:grpSpPr>
        <a:xfrm>
          <a:off x="0" y="0"/>
          <a:ext cx="0" cy="0"/>
          <a:chOff x="0" y="0"/>
          <a:chExt cx="0" cy="0"/>
        </a:xfrm>
      </p:grpSpPr>
      <p:sp>
        <p:nvSpPr>
          <p:cNvPr id="286" name="Google Shape;286;p5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88" name="Google Shape;288;p52"/>
          <p:cNvSpPr txBox="1"/>
          <p:nvPr>
            <p:ph type="title"/>
          </p:nvPr>
        </p:nvSpPr>
        <p:spPr>
          <a:xfrm>
            <a:off x="4911800" y="248275"/>
            <a:ext cx="38742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mark on blank slide">
  <p:cSld name="CAPTION_ONLY_2">
    <p:spTree>
      <p:nvGrpSpPr>
        <p:cNvPr id="289" name="Shape 289"/>
        <p:cNvGrpSpPr/>
        <p:nvPr/>
      </p:nvGrpSpPr>
      <p:grpSpPr>
        <a:xfrm>
          <a:off x="0" y="0"/>
          <a:ext cx="0" cy="0"/>
          <a:chOff x="0" y="0"/>
          <a:chExt cx="0" cy="0"/>
        </a:xfrm>
      </p:grpSpPr>
      <p:sp>
        <p:nvSpPr>
          <p:cNvPr id="290" name="Google Shape;290;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91" name="Google Shape;291;p53"/>
          <p:cNvPicPr preferRelativeResize="0"/>
          <p:nvPr/>
        </p:nvPicPr>
        <p:blipFill rotWithShape="1">
          <a:blip r:embed="rId2">
            <a:alphaModFix/>
          </a:blip>
          <a:srcRect b="0" l="337" r="347" t="0"/>
          <a:stretch/>
        </p:blipFill>
        <p:spPr>
          <a:xfrm>
            <a:off x="282650" y="4545975"/>
            <a:ext cx="360775" cy="362226"/>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mark - Title ">
  <p:cSld name="CAPTION_ONLY_1_2">
    <p:spTree>
      <p:nvGrpSpPr>
        <p:cNvPr id="292" name="Shape 292"/>
        <p:cNvGrpSpPr/>
        <p:nvPr/>
      </p:nvGrpSpPr>
      <p:grpSpPr>
        <a:xfrm>
          <a:off x="0" y="0"/>
          <a:ext cx="0" cy="0"/>
          <a:chOff x="0" y="0"/>
          <a:chExt cx="0" cy="0"/>
        </a:xfrm>
      </p:grpSpPr>
      <p:sp>
        <p:nvSpPr>
          <p:cNvPr id="293" name="Google Shape;293;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94" name="Google Shape;294;p54"/>
          <p:cNvSpPr txBox="1"/>
          <p:nvPr>
            <p:ph type="title"/>
          </p:nvPr>
        </p:nvSpPr>
        <p:spPr>
          <a:xfrm>
            <a:off x="282650" y="248275"/>
            <a:ext cx="83709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95" name="Google Shape;295;p54"/>
          <p:cNvPicPr preferRelativeResize="0"/>
          <p:nvPr/>
        </p:nvPicPr>
        <p:blipFill rotWithShape="1">
          <a:blip r:embed="rId2">
            <a:alphaModFix/>
          </a:blip>
          <a:srcRect b="0" l="337" r="347" t="0"/>
          <a:stretch/>
        </p:blipFill>
        <p:spPr>
          <a:xfrm>
            <a:off x="282650" y="4545975"/>
            <a:ext cx="360775" cy="36222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 blank slide ">
  <p:cSld name="CAPTION_ONLY_1_3">
    <p:spTree>
      <p:nvGrpSpPr>
        <p:cNvPr id="296" name="Shape 296"/>
        <p:cNvGrpSpPr/>
        <p:nvPr/>
      </p:nvGrpSpPr>
      <p:grpSpPr>
        <a:xfrm>
          <a:off x="0" y="0"/>
          <a:ext cx="0" cy="0"/>
          <a:chOff x="0" y="0"/>
          <a:chExt cx="0" cy="0"/>
        </a:xfrm>
      </p:grpSpPr>
      <p:sp>
        <p:nvSpPr>
          <p:cNvPr id="297" name="Google Shape;297;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98" name="Google Shape;298;p55"/>
          <p:cNvSpPr txBox="1"/>
          <p:nvPr>
            <p:ph type="title"/>
          </p:nvPr>
        </p:nvSpPr>
        <p:spPr>
          <a:xfrm>
            <a:off x="282650" y="248275"/>
            <a:ext cx="83709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paragraph">
  <p:cSld name="CAPTION_ONLY_1_2_1">
    <p:spTree>
      <p:nvGrpSpPr>
        <p:cNvPr id="299" name="Shape 299"/>
        <p:cNvGrpSpPr/>
        <p:nvPr/>
      </p:nvGrpSpPr>
      <p:grpSpPr>
        <a:xfrm>
          <a:off x="0" y="0"/>
          <a:ext cx="0" cy="0"/>
          <a:chOff x="0" y="0"/>
          <a:chExt cx="0" cy="0"/>
        </a:xfrm>
      </p:grpSpPr>
      <p:sp>
        <p:nvSpPr>
          <p:cNvPr id="300" name="Google Shape;300;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01" name="Google Shape;301;p56"/>
          <p:cNvSpPr txBox="1"/>
          <p:nvPr>
            <p:ph type="title"/>
          </p:nvPr>
        </p:nvSpPr>
        <p:spPr>
          <a:xfrm>
            <a:off x="282650" y="248275"/>
            <a:ext cx="83709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2" name="Google Shape;302;p56"/>
          <p:cNvSpPr txBox="1"/>
          <p:nvPr>
            <p:ph idx="1" type="body"/>
          </p:nvPr>
        </p:nvSpPr>
        <p:spPr>
          <a:xfrm>
            <a:off x="367400" y="1490575"/>
            <a:ext cx="5432700" cy="1175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pic>
        <p:nvPicPr>
          <p:cNvPr id="303" name="Google Shape;303;p56"/>
          <p:cNvPicPr preferRelativeResize="0"/>
          <p:nvPr/>
        </p:nvPicPr>
        <p:blipFill rotWithShape="1">
          <a:blip r:embed="rId2">
            <a:alphaModFix/>
          </a:blip>
          <a:srcRect b="0" l="337" r="347" t="0"/>
          <a:stretch/>
        </p:blipFill>
        <p:spPr>
          <a:xfrm>
            <a:off x="282650" y="4545975"/>
            <a:ext cx="360775" cy="362226"/>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wo paragraphs  ">
  <p:cSld name="CAPTION_ONLY_1_2_4">
    <p:spTree>
      <p:nvGrpSpPr>
        <p:cNvPr id="304" name="Shape 304"/>
        <p:cNvGrpSpPr/>
        <p:nvPr/>
      </p:nvGrpSpPr>
      <p:grpSpPr>
        <a:xfrm>
          <a:off x="0" y="0"/>
          <a:ext cx="0" cy="0"/>
          <a:chOff x="0" y="0"/>
          <a:chExt cx="0" cy="0"/>
        </a:xfrm>
      </p:grpSpPr>
      <p:sp>
        <p:nvSpPr>
          <p:cNvPr id="305" name="Google Shape;305;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06" name="Google Shape;306;p57"/>
          <p:cNvSpPr txBox="1"/>
          <p:nvPr>
            <p:ph type="title"/>
          </p:nvPr>
        </p:nvSpPr>
        <p:spPr>
          <a:xfrm>
            <a:off x="282650" y="248275"/>
            <a:ext cx="83709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7" name="Google Shape;307;p57"/>
          <p:cNvSpPr txBox="1"/>
          <p:nvPr>
            <p:ph idx="1" type="body"/>
          </p:nvPr>
        </p:nvSpPr>
        <p:spPr>
          <a:xfrm>
            <a:off x="367400" y="1490575"/>
            <a:ext cx="3841800" cy="1175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08" name="Google Shape;308;p57"/>
          <p:cNvSpPr txBox="1"/>
          <p:nvPr>
            <p:ph idx="2" type="body"/>
          </p:nvPr>
        </p:nvSpPr>
        <p:spPr>
          <a:xfrm>
            <a:off x="4811750" y="1490575"/>
            <a:ext cx="3841800" cy="1175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pic>
        <p:nvPicPr>
          <p:cNvPr id="309" name="Google Shape;309;p57"/>
          <p:cNvPicPr preferRelativeResize="0"/>
          <p:nvPr/>
        </p:nvPicPr>
        <p:blipFill rotWithShape="1">
          <a:blip r:embed="rId2">
            <a:alphaModFix/>
          </a:blip>
          <a:srcRect b="0" l="337" r="347" t="0"/>
          <a:stretch/>
        </p:blipFill>
        <p:spPr>
          <a:xfrm>
            <a:off x="282650" y="4545975"/>
            <a:ext cx="360775" cy="36222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 text">
  <p:cSld name="CAPTION_ONLY_1_2_3">
    <p:spTree>
      <p:nvGrpSpPr>
        <p:cNvPr id="310" name="Shape 310"/>
        <p:cNvGrpSpPr/>
        <p:nvPr/>
      </p:nvGrpSpPr>
      <p:grpSpPr>
        <a:xfrm>
          <a:off x="0" y="0"/>
          <a:ext cx="0" cy="0"/>
          <a:chOff x="0" y="0"/>
          <a:chExt cx="0" cy="0"/>
        </a:xfrm>
      </p:grpSpPr>
      <p:sp>
        <p:nvSpPr>
          <p:cNvPr id="311" name="Google Shape;311;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12" name="Google Shape;312;p58"/>
          <p:cNvSpPr txBox="1"/>
          <p:nvPr>
            <p:ph type="title"/>
          </p:nvPr>
        </p:nvSpPr>
        <p:spPr>
          <a:xfrm>
            <a:off x="282650" y="248275"/>
            <a:ext cx="27300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3" name="Google Shape;313;p58"/>
          <p:cNvSpPr txBox="1"/>
          <p:nvPr>
            <p:ph idx="1" type="body"/>
          </p:nvPr>
        </p:nvSpPr>
        <p:spPr>
          <a:xfrm>
            <a:off x="282650" y="1490575"/>
            <a:ext cx="2109900" cy="28446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pic>
        <p:nvPicPr>
          <p:cNvPr id="314" name="Google Shape;314;p58"/>
          <p:cNvPicPr preferRelativeResize="0"/>
          <p:nvPr/>
        </p:nvPicPr>
        <p:blipFill rotWithShape="1">
          <a:blip r:embed="rId2">
            <a:alphaModFix/>
          </a:blip>
          <a:srcRect b="0" l="337" r="347" t="0"/>
          <a:stretch/>
        </p:blipFill>
        <p:spPr>
          <a:xfrm>
            <a:off x="282650" y="4545975"/>
            <a:ext cx="360775" cy="362226"/>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title">
  <p:cSld name="CAPTION_ONLY_1_2_3_1">
    <p:spTree>
      <p:nvGrpSpPr>
        <p:cNvPr id="315" name="Shape 315"/>
        <p:cNvGrpSpPr/>
        <p:nvPr/>
      </p:nvGrpSpPr>
      <p:grpSpPr>
        <a:xfrm>
          <a:off x="0" y="0"/>
          <a:ext cx="0" cy="0"/>
          <a:chOff x="0" y="0"/>
          <a:chExt cx="0" cy="0"/>
        </a:xfrm>
      </p:grpSpPr>
      <p:sp>
        <p:nvSpPr>
          <p:cNvPr id="316" name="Google Shape;316;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17" name="Google Shape;317;p59"/>
          <p:cNvSpPr txBox="1"/>
          <p:nvPr>
            <p:ph type="title"/>
          </p:nvPr>
        </p:nvSpPr>
        <p:spPr>
          <a:xfrm>
            <a:off x="282650" y="248275"/>
            <a:ext cx="27300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18" name="Google Shape;318;p59"/>
          <p:cNvPicPr preferRelativeResize="0"/>
          <p:nvPr/>
        </p:nvPicPr>
        <p:blipFill rotWithShape="1">
          <a:blip r:embed="rId2">
            <a:alphaModFix/>
          </a:blip>
          <a:srcRect b="0" l="337" r="347" t="0"/>
          <a:stretch/>
        </p:blipFill>
        <p:spPr>
          <a:xfrm>
            <a:off x="282650" y="4545975"/>
            <a:ext cx="360775" cy="362226"/>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paragraph - white background">
  <p:cSld name="CAPTION_ONLY_1_2_2">
    <p:spTree>
      <p:nvGrpSpPr>
        <p:cNvPr id="319" name="Shape 319"/>
        <p:cNvGrpSpPr/>
        <p:nvPr/>
      </p:nvGrpSpPr>
      <p:grpSpPr>
        <a:xfrm>
          <a:off x="0" y="0"/>
          <a:ext cx="0" cy="0"/>
          <a:chOff x="0" y="0"/>
          <a:chExt cx="0" cy="0"/>
        </a:xfrm>
      </p:grpSpPr>
      <p:sp>
        <p:nvSpPr>
          <p:cNvPr id="320" name="Google Shape;320;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21" name="Google Shape;321;p60"/>
          <p:cNvSpPr txBox="1"/>
          <p:nvPr>
            <p:ph type="title"/>
          </p:nvPr>
        </p:nvSpPr>
        <p:spPr>
          <a:xfrm>
            <a:off x="282650" y="248275"/>
            <a:ext cx="83709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2" name="Google Shape;322;p60"/>
          <p:cNvSpPr txBox="1"/>
          <p:nvPr>
            <p:ph idx="1" type="body"/>
          </p:nvPr>
        </p:nvSpPr>
        <p:spPr>
          <a:xfrm>
            <a:off x="367400" y="1490575"/>
            <a:ext cx="5432700" cy="1175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paragraph - black background">
  <p:cSld name="CAPTION_ONLY_1_2_2_1">
    <p:bg>
      <p:bgPr>
        <a:solidFill>
          <a:schemeClr val="dk1"/>
        </a:solidFill>
      </p:bgPr>
    </p:bg>
    <p:spTree>
      <p:nvGrpSpPr>
        <p:cNvPr id="323" name="Shape 323"/>
        <p:cNvGrpSpPr/>
        <p:nvPr/>
      </p:nvGrpSpPr>
      <p:grpSpPr>
        <a:xfrm>
          <a:off x="0" y="0"/>
          <a:ext cx="0" cy="0"/>
          <a:chOff x="0" y="0"/>
          <a:chExt cx="0" cy="0"/>
        </a:xfrm>
      </p:grpSpPr>
      <p:sp>
        <p:nvSpPr>
          <p:cNvPr id="324" name="Google Shape;324;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25" name="Google Shape;325;p61"/>
          <p:cNvSpPr txBox="1"/>
          <p:nvPr>
            <p:ph type="title"/>
          </p:nvPr>
        </p:nvSpPr>
        <p:spPr>
          <a:xfrm>
            <a:off x="282650" y="248275"/>
            <a:ext cx="83709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326" name="Google Shape;326;p61"/>
          <p:cNvSpPr txBox="1"/>
          <p:nvPr>
            <p:ph idx="1" type="body"/>
          </p:nvPr>
        </p:nvSpPr>
        <p:spPr>
          <a:xfrm>
            <a:off x="367400" y="1490575"/>
            <a:ext cx="5432700" cy="1175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1pPr>
            <a:lvl2pPr indent="-317500" lvl="1" marL="914400" marR="0" rtl="0" algn="l">
              <a:lnSpc>
                <a:spcPct val="100000"/>
              </a:lnSpc>
              <a:spcBef>
                <a:spcPts val="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2pPr>
            <a:lvl3pPr indent="-317500" lvl="2" marL="1371600" marR="0" rtl="0" algn="l">
              <a:lnSpc>
                <a:spcPct val="100000"/>
              </a:lnSpc>
              <a:spcBef>
                <a:spcPts val="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3pPr>
            <a:lvl4pPr indent="-317500" lvl="3" marL="1828800" marR="0" rtl="0" algn="l">
              <a:lnSpc>
                <a:spcPct val="100000"/>
              </a:lnSpc>
              <a:spcBef>
                <a:spcPts val="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4pPr>
            <a:lvl5pPr indent="-317500" lvl="4" marL="2286000" marR="0" rtl="0" algn="l">
              <a:lnSpc>
                <a:spcPct val="100000"/>
              </a:lnSpc>
              <a:spcBef>
                <a:spcPts val="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5pPr>
            <a:lvl6pPr indent="-317500" lvl="5" marL="2743200" marR="0" rtl="0" algn="l">
              <a:lnSpc>
                <a:spcPct val="100000"/>
              </a:lnSpc>
              <a:spcBef>
                <a:spcPts val="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6pPr>
            <a:lvl7pPr indent="-317500" lvl="6" marL="3200400" marR="0" rtl="0" algn="l">
              <a:lnSpc>
                <a:spcPct val="100000"/>
              </a:lnSpc>
              <a:spcBef>
                <a:spcPts val="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7pPr>
            <a:lvl8pPr indent="-317500" lvl="7" marL="3657600" marR="0" rtl="0" algn="l">
              <a:lnSpc>
                <a:spcPct val="100000"/>
              </a:lnSpc>
              <a:spcBef>
                <a:spcPts val="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8pPr>
            <a:lvl9pPr indent="-317500" lvl="8" marL="4114800" marR="0" rtl="0" algn="l">
              <a:lnSpc>
                <a:spcPct val="100000"/>
              </a:lnSpc>
              <a:spcBef>
                <a:spcPts val="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2" name="Google Shape;42;p7"/>
          <p:cNvSpPr txBox="1"/>
          <p:nvPr>
            <p:ph idx="1" type="body"/>
          </p:nvPr>
        </p:nvSpPr>
        <p:spPr>
          <a:xfrm>
            <a:off x="228600" y="767556"/>
            <a:ext cx="2020200" cy="3198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43" name="Google Shape;43;p7"/>
          <p:cNvSpPr txBox="1"/>
          <p:nvPr>
            <p:ph idx="2" type="body"/>
          </p:nvPr>
        </p:nvSpPr>
        <p:spPr>
          <a:xfrm>
            <a:off x="228600" y="1087438"/>
            <a:ext cx="2020200" cy="1975500"/>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44" name="Google Shape;44;p7"/>
          <p:cNvSpPr txBox="1"/>
          <p:nvPr>
            <p:ph idx="3" type="body"/>
          </p:nvPr>
        </p:nvSpPr>
        <p:spPr>
          <a:xfrm>
            <a:off x="2322513" y="767556"/>
            <a:ext cx="2020800" cy="3198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45" name="Google Shape;45;p7"/>
          <p:cNvSpPr txBox="1"/>
          <p:nvPr>
            <p:ph idx="4" type="body"/>
          </p:nvPr>
        </p:nvSpPr>
        <p:spPr>
          <a:xfrm>
            <a:off x="2322513" y="1087438"/>
            <a:ext cx="2020800" cy="1975500"/>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46" name="Google Shape;46;p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7" name="Google Shape;47;p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8" name="Google Shape;48;p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eft-aligned paragraphs">
  <p:cSld name="CAPTION_ONLY_1_2_1_1">
    <p:spTree>
      <p:nvGrpSpPr>
        <p:cNvPr id="327" name="Shape 327"/>
        <p:cNvGrpSpPr/>
        <p:nvPr/>
      </p:nvGrpSpPr>
      <p:grpSpPr>
        <a:xfrm>
          <a:off x="0" y="0"/>
          <a:ext cx="0" cy="0"/>
          <a:chOff x="0" y="0"/>
          <a:chExt cx="0" cy="0"/>
        </a:xfrm>
      </p:grpSpPr>
      <p:sp>
        <p:nvSpPr>
          <p:cNvPr id="328" name="Google Shape;328;p62"/>
          <p:cNvSpPr txBox="1"/>
          <p:nvPr>
            <p:ph idx="12" type="sldNum"/>
          </p:nvPr>
        </p:nvSpPr>
        <p:spPr>
          <a:xfrm>
            <a:off x="282658" y="453027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29" name="Google Shape;329;p62"/>
          <p:cNvSpPr txBox="1"/>
          <p:nvPr>
            <p:ph type="title"/>
          </p:nvPr>
        </p:nvSpPr>
        <p:spPr>
          <a:xfrm>
            <a:off x="299400" y="248275"/>
            <a:ext cx="8545200" cy="717300"/>
          </a:xfrm>
          <a:prstGeom prst="rect">
            <a:avLst/>
          </a:prstGeom>
          <a:noFill/>
          <a:ln>
            <a:noFill/>
          </a:ln>
        </p:spPr>
        <p:txBody>
          <a:bodyPr anchorCtr="0" anchor="t" bIns="91425" lIns="91425" spcFirstLastPara="1" rIns="91425" wrap="square" tIns="91425">
            <a:normAutofit/>
          </a:bodyPr>
          <a:lstStyle>
            <a:lvl1pPr lvl="0" algn="r">
              <a:lnSpc>
                <a:spcPct val="100000"/>
              </a:lnSpc>
              <a:spcBef>
                <a:spcPts val="0"/>
              </a:spcBef>
              <a:spcAft>
                <a:spcPts val="0"/>
              </a:spcAft>
              <a:buSzPts val="3600"/>
              <a:buNone/>
              <a:defRPr sz="3600"/>
            </a:lvl1pPr>
            <a:lvl2pPr lvl="1" algn="r">
              <a:lnSpc>
                <a:spcPct val="100000"/>
              </a:lnSpc>
              <a:spcBef>
                <a:spcPts val="0"/>
              </a:spcBef>
              <a:spcAft>
                <a:spcPts val="0"/>
              </a:spcAft>
              <a:buSzPts val="2800"/>
              <a:buNone/>
              <a:defRPr/>
            </a:lvl2pPr>
            <a:lvl3pPr lvl="2" algn="r">
              <a:lnSpc>
                <a:spcPct val="100000"/>
              </a:lnSpc>
              <a:spcBef>
                <a:spcPts val="0"/>
              </a:spcBef>
              <a:spcAft>
                <a:spcPts val="0"/>
              </a:spcAft>
              <a:buSzPts val="2800"/>
              <a:buNone/>
              <a:defRPr/>
            </a:lvl3pPr>
            <a:lvl4pPr lvl="3" algn="r">
              <a:lnSpc>
                <a:spcPct val="100000"/>
              </a:lnSpc>
              <a:spcBef>
                <a:spcPts val="0"/>
              </a:spcBef>
              <a:spcAft>
                <a:spcPts val="0"/>
              </a:spcAft>
              <a:buSzPts val="2800"/>
              <a:buNone/>
              <a:defRPr/>
            </a:lvl4pPr>
            <a:lvl5pPr lvl="4" algn="r">
              <a:lnSpc>
                <a:spcPct val="100000"/>
              </a:lnSpc>
              <a:spcBef>
                <a:spcPts val="0"/>
              </a:spcBef>
              <a:spcAft>
                <a:spcPts val="0"/>
              </a:spcAft>
              <a:buSzPts val="2800"/>
              <a:buNone/>
              <a:defRPr/>
            </a:lvl5pPr>
            <a:lvl6pPr lvl="5" algn="r">
              <a:lnSpc>
                <a:spcPct val="100000"/>
              </a:lnSpc>
              <a:spcBef>
                <a:spcPts val="0"/>
              </a:spcBef>
              <a:spcAft>
                <a:spcPts val="0"/>
              </a:spcAft>
              <a:buSzPts val="2800"/>
              <a:buNone/>
              <a:defRPr/>
            </a:lvl6pPr>
            <a:lvl7pPr lvl="6" algn="r">
              <a:lnSpc>
                <a:spcPct val="100000"/>
              </a:lnSpc>
              <a:spcBef>
                <a:spcPts val="0"/>
              </a:spcBef>
              <a:spcAft>
                <a:spcPts val="0"/>
              </a:spcAft>
              <a:buSzPts val="2800"/>
              <a:buNone/>
              <a:defRPr/>
            </a:lvl7pPr>
            <a:lvl8pPr lvl="7" algn="r">
              <a:lnSpc>
                <a:spcPct val="100000"/>
              </a:lnSpc>
              <a:spcBef>
                <a:spcPts val="0"/>
              </a:spcBef>
              <a:spcAft>
                <a:spcPts val="0"/>
              </a:spcAft>
              <a:buSzPts val="2800"/>
              <a:buNone/>
              <a:defRPr/>
            </a:lvl8pPr>
            <a:lvl9pPr lvl="8" algn="r">
              <a:lnSpc>
                <a:spcPct val="100000"/>
              </a:lnSpc>
              <a:spcBef>
                <a:spcPts val="0"/>
              </a:spcBef>
              <a:spcAft>
                <a:spcPts val="0"/>
              </a:spcAft>
              <a:buSzPts val="2800"/>
              <a:buNone/>
              <a:defRPr/>
            </a:lvl9pPr>
          </a:lstStyle>
          <a:p/>
        </p:txBody>
      </p:sp>
      <p:sp>
        <p:nvSpPr>
          <p:cNvPr id="330" name="Google Shape;330;p62"/>
          <p:cNvSpPr txBox="1"/>
          <p:nvPr>
            <p:ph idx="1" type="body"/>
          </p:nvPr>
        </p:nvSpPr>
        <p:spPr>
          <a:xfrm>
            <a:off x="3411900" y="1490575"/>
            <a:ext cx="5432700" cy="1175700"/>
          </a:xfrm>
          <a:prstGeom prst="rect">
            <a:avLst/>
          </a:prstGeom>
          <a:noFill/>
          <a:ln>
            <a:noFill/>
          </a:ln>
        </p:spPr>
        <p:txBody>
          <a:bodyPr anchorCtr="0" anchor="t" bIns="91425" lIns="91425" spcFirstLastPara="1" rIns="91425" wrap="square" tIns="91425">
            <a:noAutofit/>
          </a:bodyPr>
          <a:lstStyle>
            <a:lvl1pPr indent="-317500" lvl="0" marL="4572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pic>
        <p:nvPicPr>
          <p:cNvPr id="331" name="Google Shape;331;p62"/>
          <p:cNvPicPr preferRelativeResize="0"/>
          <p:nvPr/>
        </p:nvPicPr>
        <p:blipFill rotWithShape="1">
          <a:blip r:embed="rId2">
            <a:alphaModFix/>
          </a:blip>
          <a:srcRect b="0" l="337" r="347" t="0"/>
          <a:stretch/>
        </p:blipFill>
        <p:spPr>
          <a:xfrm>
            <a:off x="8467075" y="4545975"/>
            <a:ext cx="360775" cy="362226"/>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eft-aligned paragraphs">
  <p:cSld name="CAPTION_ONLY_1_2_1_2">
    <p:spTree>
      <p:nvGrpSpPr>
        <p:cNvPr id="332" name="Shape 332"/>
        <p:cNvGrpSpPr/>
        <p:nvPr/>
      </p:nvGrpSpPr>
      <p:grpSpPr>
        <a:xfrm>
          <a:off x="0" y="0"/>
          <a:ext cx="0" cy="0"/>
          <a:chOff x="0" y="0"/>
          <a:chExt cx="0" cy="0"/>
        </a:xfrm>
      </p:grpSpPr>
      <p:sp>
        <p:nvSpPr>
          <p:cNvPr id="333" name="Google Shape;333;p63"/>
          <p:cNvSpPr txBox="1"/>
          <p:nvPr>
            <p:ph idx="12" type="sldNum"/>
          </p:nvPr>
        </p:nvSpPr>
        <p:spPr>
          <a:xfrm>
            <a:off x="282658" y="453027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34" name="Google Shape;334;p63"/>
          <p:cNvSpPr txBox="1"/>
          <p:nvPr>
            <p:ph type="title"/>
          </p:nvPr>
        </p:nvSpPr>
        <p:spPr>
          <a:xfrm>
            <a:off x="299400" y="248275"/>
            <a:ext cx="8545200" cy="717300"/>
          </a:xfrm>
          <a:prstGeom prst="rect">
            <a:avLst/>
          </a:prstGeom>
          <a:noFill/>
          <a:ln>
            <a:noFill/>
          </a:ln>
        </p:spPr>
        <p:txBody>
          <a:bodyPr anchorCtr="0" anchor="t" bIns="91425" lIns="91425" spcFirstLastPara="1" rIns="91425" wrap="square" tIns="91425">
            <a:normAutofit/>
          </a:bodyPr>
          <a:lstStyle>
            <a:lvl1pPr lvl="0" algn="r">
              <a:lnSpc>
                <a:spcPct val="100000"/>
              </a:lnSpc>
              <a:spcBef>
                <a:spcPts val="0"/>
              </a:spcBef>
              <a:spcAft>
                <a:spcPts val="0"/>
              </a:spcAft>
              <a:buSzPts val="3600"/>
              <a:buNone/>
              <a:defRPr sz="3600"/>
            </a:lvl1pPr>
            <a:lvl2pPr lvl="1" algn="r">
              <a:lnSpc>
                <a:spcPct val="100000"/>
              </a:lnSpc>
              <a:spcBef>
                <a:spcPts val="0"/>
              </a:spcBef>
              <a:spcAft>
                <a:spcPts val="0"/>
              </a:spcAft>
              <a:buSzPts val="2800"/>
              <a:buNone/>
              <a:defRPr/>
            </a:lvl2pPr>
            <a:lvl3pPr lvl="2" algn="r">
              <a:lnSpc>
                <a:spcPct val="100000"/>
              </a:lnSpc>
              <a:spcBef>
                <a:spcPts val="0"/>
              </a:spcBef>
              <a:spcAft>
                <a:spcPts val="0"/>
              </a:spcAft>
              <a:buSzPts val="2800"/>
              <a:buNone/>
              <a:defRPr/>
            </a:lvl3pPr>
            <a:lvl4pPr lvl="3" algn="r">
              <a:lnSpc>
                <a:spcPct val="100000"/>
              </a:lnSpc>
              <a:spcBef>
                <a:spcPts val="0"/>
              </a:spcBef>
              <a:spcAft>
                <a:spcPts val="0"/>
              </a:spcAft>
              <a:buSzPts val="2800"/>
              <a:buNone/>
              <a:defRPr/>
            </a:lvl4pPr>
            <a:lvl5pPr lvl="4" algn="r">
              <a:lnSpc>
                <a:spcPct val="100000"/>
              </a:lnSpc>
              <a:spcBef>
                <a:spcPts val="0"/>
              </a:spcBef>
              <a:spcAft>
                <a:spcPts val="0"/>
              </a:spcAft>
              <a:buSzPts val="2800"/>
              <a:buNone/>
              <a:defRPr/>
            </a:lvl5pPr>
            <a:lvl6pPr lvl="5" algn="r">
              <a:lnSpc>
                <a:spcPct val="100000"/>
              </a:lnSpc>
              <a:spcBef>
                <a:spcPts val="0"/>
              </a:spcBef>
              <a:spcAft>
                <a:spcPts val="0"/>
              </a:spcAft>
              <a:buSzPts val="2800"/>
              <a:buNone/>
              <a:defRPr/>
            </a:lvl6pPr>
            <a:lvl7pPr lvl="6" algn="r">
              <a:lnSpc>
                <a:spcPct val="100000"/>
              </a:lnSpc>
              <a:spcBef>
                <a:spcPts val="0"/>
              </a:spcBef>
              <a:spcAft>
                <a:spcPts val="0"/>
              </a:spcAft>
              <a:buSzPts val="2800"/>
              <a:buNone/>
              <a:defRPr/>
            </a:lvl7pPr>
            <a:lvl8pPr lvl="7" algn="r">
              <a:lnSpc>
                <a:spcPct val="100000"/>
              </a:lnSpc>
              <a:spcBef>
                <a:spcPts val="0"/>
              </a:spcBef>
              <a:spcAft>
                <a:spcPts val="0"/>
              </a:spcAft>
              <a:buSzPts val="2800"/>
              <a:buNone/>
              <a:defRPr/>
            </a:lvl8pPr>
            <a:lvl9pPr lvl="8" algn="r">
              <a:lnSpc>
                <a:spcPct val="100000"/>
              </a:lnSpc>
              <a:spcBef>
                <a:spcPts val="0"/>
              </a:spcBef>
              <a:spcAft>
                <a:spcPts val="0"/>
              </a:spcAft>
              <a:buSzPts val="2800"/>
              <a:buNone/>
              <a:defRPr/>
            </a:lvl9pPr>
          </a:lstStyle>
          <a:p/>
        </p:txBody>
      </p:sp>
      <p:sp>
        <p:nvSpPr>
          <p:cNvPr id="335" name="Google Shape;335;p63"/>
          <p:cNvSpPr txBox="1"/>
          <p:nvPr>
            <p:ph idx="1" type="body"/>
          </p:nvPr>
        </p:nvSpPr>
        <p:spPr>
          <a:xfrm>
            <a:off x="367400" y="1490575"/>
            <a:ext cx="3841800" cy="1175700"/>
          </a:xfrm>
          <a:prstGeom prst="rect">
            <a:avLst/>
          </a:prstGeom>
          <a:noFill/>
          <a:ln>
            <a:noFill/>
          </a:ln>
        </p:spPr>
        <p:txBody>
          <a:bodyPr anchorCtr="0" anchor="t" bIns="91425" lIns="91425" spcFirstLastPara="1" rIns="91425" wrap="square" tIns="91425">
            <a:noAutofit/>
          </a:bodyPr>
          <a:lstStyle>
            <a:lvl1pPr indent="-317500" lvl="0" marL="4572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36" name="Google Shape;336;p63"/>
          <p:cNvSpPr txBox="1"/>
          <p:nvPr>
            <p:ph idx="2" type="body"/>
          </p:nvPr>
        </p:nvSpPr>
        <p:spPr>
          <a:xfrm>
            <a:off x="4811750" y="1490575"/>
            <a:ext cx="3841800" cy="1175700"/>
          </a:xfrm>
          <a:prstGeom prst="rect">
            <a:avLst/>
          </a:prstGeom>
          <a:noFill/>
          <a:ln>
            <a:noFill/>
          </a:ln>
        </p:spPr>
        <p:txBody>
          <a:bodyPr anchorCtr="0" anchor="t" bIns="91425" lIns="91425" spcFirstLastPara="1" rIns="91425" wrap="square" tIns="91425">
            <a:noAutofit/>
          </a:bodyPr>
          <a:lstStyle>
            <a:lvl1pPr indent="-317500" lvl="0" marL="4572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pic>
        <p:nvPicPr>
          <p:cNvPr id="337" name="Google Shape;337;p63"/>
          <p:cNvPicPr preferRelativeResize="0"/>
          <p:nvPr/>
        </p:nvPicPr>
        <p:blipFill rotWithShape="1">
          <a:blip r:embed="rId2">
            <a:alphaModFix/>
          </a:blip>
          <a:srcRect b="0" l="337" r="347" t="0"/>
          <a:stretch/>
        </p:blipFill>
        <p:spPr>
          <a:xfrm>
            <a:off x="8467075" y="4545975"/>
            <a:ext cx="360775" cy="362226"/>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eft-aligned paragraph">
  <p:cSld name="CAPTION_ONLY_1_2_1_1_1">
    <p:spTree>
      <p:nvGrpSpPr>
        <p:cNvPr id="338" name="Shape 338"/>
        <p:cNvGrpSpPr/>
        <p:nvPr/>
      </p:nvGrpSpPr>
      <p:grpSpPr>
        <a:xfrm>
          <a:off x="0" y="0"/>
          <a:ext cx="0" cy="0"/>
          <a:chOff x="0" y="0"/>
          <a:chExt cx="0" cy="0"/>
        </a:xfrm>
      </p:grpSpPr>
      <p:sp>
        <p:nvSpPr>
          <p:cNvPr id="339" name="Google Shape;339;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40" name="Google Shape;340;p64"/>
          <p:cNvSpPr txBox="1"/>
          <p:nvPr>
            <p:ph type="title"/>
          </p:nvPr>
        </p:nvSpPr>
        <p:spPr>
          <a:xfrm>
            <a:off x="299400" y="248275"/>
            <a:ext cx="8545200" cy="717300"/>
          </a:xfrm>
          <a:prstGeom prst="rect">
            <a:avLst/>
          </a:prstGeom>
          <a:noFill/>
          <a:ln>
            <a:noFill/>
          </a:ln>
        </p:spPr>
        <p:txBody>
          <a:bodyPr anchorCtr="0" anchor="t" bIns="91425" lIns="91425" spcFirstLastPara="1" rIns="91425" wrap="square" tIns="91425">
            <a:normAutofit/>
          </a:bodyPr>
          <a:lstStyle>
            <a:lvl1pPr lvl="0" algn="r">
              <a:lnSpc>
                <a:spcPct val="100000"/>
              </a:lnSpc>
              <a:spcBef>
                <a:spcPts val="0"/>
              </a:spcBef>
              <a:spcAft>
                <a:spcPts val="0"/>
              </a:spcAft>
              <a:buSzPts val="3600"/>
              <a:buNone/>
              <a:defRPr sz="3600"/>
            </a:lvl1pPr>
            <a:lvl2pPr lvl="1" algn="r">
              <a:lnSpc>
                <a:spcPct val="100000"/>
              </a:lnSpc>
              <a:spcBef>
                <a:spcPts val="0"/>
              </a:spcBef>
              <a:spcAft>
                <a:spcPts val="0"/>
              </a:spcAft>
              <a:buSzPts val="2800"/>
              <a:buNone/>
              <a:defRPr/>
            </a:lvl2pPr>
            <a:lvl3pPr lvl="2" algn="r">
              <a:lnSpc>
                <a:spcPct val="100000"/>
              </a:lnSpc>
              <a:spcBef>
                <a:spcPts val="0"/>
              </a:spcBef>
              <a:spcAft>
                <a:spcPts val="0"/>
              </a:spcAft>
              <a:buSzPts val="2800"/>
              <a:buNone/>
              <a:defRPr/>
            </a:lvl3pPr>
            <a:lvl4pPr lvl="3" algn="r">
              <a:lnSpc>
                <a:spcPct val="100000"/>
              </a:lnSpc>
              <a:spcBef>
                <a:spcPts val="0"/>
              </a:spcBef>
              <a:spcAft>
                <a:spcPts val="0"/>
              </a:spcAft>
              <a:buSzPts val="2800"/>
              <a:buNone/>
              <a:defRPr/>
            </a:lvl4pPr>
            <a:lvl5pPr lvl="4" algn="r">
              <a:lnSpc>
                <a:spcPct val="100000"/>
              </a:lnSpc>
              <a:spcBef>
                <a:spcPts val="0"/>
              </a:spcBef>
              <a:spcAft>
                <a:spcPts val="0"/>
              </a:spcAft>
              <a:buSzPts val="2800"/>
              <a:buNone/>
              <a:defRPr/>
            </a:lvl5pPr>
            <a:lvl6pPr lvl="5" algn="r">
              <a:lnSpc>
                <a:spcPct val="100000"/>
              </a:lnSpc>
              <a:spcBef>
                <a:spcPts val="0"/>
              </a:spcBef>
              <a:spcAft>
                <a:spcPts val="0"/>
              </a:spcAft>
              <a:buSzPts val="2800"/>
              <a:buNone/>
              <a:defRPr/>
            </a:lvl6pPr>
            <a:lvl7pPr lvl="6" algn="r">
              <a:lnSpc>
                <a:spcPct val="100000"/>
              </a:lnSpc>
              <a:spcBef>
                <a:spcPts val="0"/>
              </a:spcBef>
              <a:spcAft>
                <a:spcPts val="0"/>
              </a:spcAft>
              <a:buSzPts val="2800"/>
              <a:buNone/>
              <a:defRPr/>
            </a:lvl7pPr>
            <a:lvl8pPr lvl="7" algn="r">
              <a:lnSpc>
                <a:spcPct val="100000"/>
              </a:lnSpc>
              <a:spcBef>
                <a:spcPts val="0"/>
              </a:spcBef>
              <a:spcAft>
                <a:spcPts val="0"/>
              </a:spcAft>
              <a:buSzPts val="2800"/>
              <a:buNone/>
              <a:defRPr/>
            </a:lvl8pPr>
            <a:lvl9pPr lvl="8" algn="r">
              <a:lnSpc>
                <a:spcPct val="100000"/>
              </a:lnSpc>
              <a:spcBef>
                <a:spcPts val="0"/>
              </a:spcBef>
              <a:spcAft>
                <a:spcPts val="0"/>
              </a:spcAft>
              <a:buSzPts val="2800"/>
              <a:buNone/>
              <a:defRPr/>
            </a:lvl9pPr>
          </a:lstStyle>
          <a:p/>
        </p:txBody>
      </p:sp>
      <p:sp>
        <p:nvSpPr>
          <p:cNvPr id="341" name="Google Shape;341;p64"/>
          <p:cNvSpPr txBox="1"/>
          <p:nvPr>
            <p:ph idx="1" type="body"/>
          </p:nvPr>
        </p:nvSpPr>
        <p:spPr>
          <a:xfrm>
            <a:off x="3411900" y="1490575"/>
            <a:ext cx="5432700" cy="1175700"/>
          </a:xfrm>
          <a:prstGeom prst="rect">
            <a:avLst/>
          </a:prstGeom>
          <a:noFill/>
          <a:ln>
            <a:noFill/>
          </a:ln>
        </p:spPr>
        <p:txBody>
          <a:bodyPr anchorCtr="0" anchor="t" bIns="91425" lIns="91425" spcFirstLastPara="1" rIns="91425" wrap="square" tIns="91425">
            <a:noAutofit/>
          </a:bodyPr>
          <a:lstStyle>
            <a:lvl1pPr indent="-317500" lvl="0" marL="4572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on blank slide">
  <p:cSld name="CAPTION_ONLY_1_1_1">
    <p:spTree>
      <p:nvGrpSpPr>
        <p:cNvPr id="342" name="Shape 342"/>
        <p:cNvGrpSpPr/>
        <p:nvPr/>
      </p:nvGrpSpPr>
      <p:grpSpPr>
        <a:xfrm>
          <a:off x="0" y="0"/>
          <a:ext cx="0" cy="0"/>
          <a:chOff x="0" y="0"/>
          <a:chExt cx="0" cy="0"/>
        </a:xfrm>
      </p:grpSpPr>
      <p:sp>
        <p:nvSpPr>
          <p:cNvPr id="343" name="Google Shape;343;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44" name="Google Shape;344;p65"/>
          <p:cNvSpPr txBox="1"/>
          <p:nvPr>
            <p:ph type="title"/>
          </p:nvPr>
        </p:nvSpPr>
        <p:spPr>
          <a:xfrm>
            <a:off x="282650" y="248275"/>
            <a:ext cx="83709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on a white background">
  <p:cSld name="CAPTION_ONLY_1_1_1_1">
    <p:spTree>
      <p:nvGrpSpPr>
        <p:cNvPr id="345" name="Shape 345"/>
        <p:cNvGrpSpPr/>
        <p:nvPr/>
      </p:nvGrpSpPr>
      <p:grpSpPr>
        <a:xfrm>
          <a:off x="0" y="0"/>
          <a:ext cx="0" cy="0"/>
          <a:chOff x="0" y="0"/>
          <a:chExt cx="0" cy="0"/>
        </a:xfrm>
      </p:grpSpPr>
      <p:sp>
        <p:nvSpPr>
          <p:cNvPr id="346" name="Google Shape;346;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47" name="Google Shape;347;p66"/>
          <p:cNvSpPr txBox="1"/>
          <p:nvPr>
            <p:ph type="title"/>
          </p:nvPr>
        </p:nvSpPr>
        <p:spPr>
          <a:xfrm>
            <a:off x="282650" y="248275"/>
            <a:ext cx="83709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8" name="Google Shape;348;p66"/>
          <p:cNvSpPr txBox="1"/>
          <p:nvPr/>
        </p:nvSpPr>
        <p:spPr>
          <a:xfrm>
            <a:off x="370278" y="1806379"/>
            <a:ext cx="1952700" cy="281700"/>
          </a:xfrm>
          <a:prstGeom prst="rect">
            <a:avLst/>
          </a:prstGeom>
          <a:noFill/>
          <a:ln>
            <a:noFill/>
          </a:ln>
        </p:spPr>
        <p:txBody>
          <a:bodyPr anchorCtr="0" anchor="t" bIns="19050" lIns="19050" spcFirstLastPara="1" rIns="19050" wrap="square" tIns="19050">
            <a:noAutofit/>
          </a:bodyPr>
          <a:lstStyle/>
          <a:p>
            <a:pPr indent="0" lvl="0" marL="0" marR="0" rtl="0" algn="l">
              <a:lnSpc>
                <a:spcPct val="110000"/>
              </a:lnSpc>
              <a:spcBef>
                <a:spcPts val="0"/>
              </a:spcBef>
              <a:spcAft>
                <a:spcPts val="0"/>
              </a:spcAft>
              <a:buClr>
                <a:srgbClr val="FFFFFF"/>
              </a:buClr>
              <a:buSzPts val="1200"/>
              <a:buFont typeface="Helvetica Neue"/>
              <a:buNone/>
            </a:pPr>
            <a:r>
              <a:t/>
            </a:r>
            <a:endParaRPr b="0" i="0" sz="500" u="none" cap="none" strike="noStrike">
              <a:solidFill>
                <a:schemeClr val="dk1"/>
              </a:solidFill>
              <a:latin typeface="Montserrat"/>
              <a:ea typeface="Montserrat"/>
              <a:cs typeface="Montserrat"/>
              <a:sym typeface="Montserrat"/>
            </a:endParaRPr>
          </a:p>
        </p:txBody>
      </p:sp>
      <p:sp>
        <p:nvSpPr>
          <p:cNvPr id="349" name="Google Shape;349;p66"/>
          <p:cNvSpPr txBox="1"/>
          <p:nvPr>
            <p:ph idx="2" type="title"/>
          </p:nvPr>
        </p:nvSpPr>
        <p:spPr>
          <a:xfrm>
            <a:off x="370275" y="1645269"/>
            <a:ext cx="1952700" cy="436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0" name="Google Shape;350;p66"/>
          <p:cNvSpPr txBox="1"/>
          <p:nvPr>
            <p:ph idx="3" type="title"/>
          </p:nvPr>
        </p:nvSpPr>
        <p:spPr>
          <a:xfrm>
            <a:off x="2427025" y="1645257"/>
            <a:ext cx="1952700" cy="436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1" name="Google Shape;351;p66"/>
          <p:cNvSpPr txBox="1"/>
          <p:nvPr>
            <p:ph idx="4" type="title"/>
          </p:nvPr>
        </p:nvSpPr>
        <p:spPr>
          <a:xfrm>
            <a:off x="4620450" y="1645269"/>
            <a:ext cx="1952700" cy="436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2" name="Google Shape;352;p66"/>
          <p:cNvSpPr txBox="1"/>
          <p:nvPr>
            <p:ph idx="5" type="title"/>
          </p:nvPr>
        </p:nvSpPr>
        <p:spPr>
          <a:xfrm>
            <a:off x="6826275" y="1645257"/>
            <a:ext cx="1952700" cy="436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3" name="Google Shape;353;p66"/>
          <p:cNvSpPr txBox="1"/>
          <p:nvPr>
            <p:ph idx="6" type="title"/>
          </p:nvPr>
        </p:nvSpPr>
        <p:spPr>
          <a:xfrm>
            <a:off x="367400" y="2072950"/>
            <a:ext cx="1490700" cy="65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500"/>
              <a:buNone/>
              <a:defRPr b="0" sz="4500"/>
            </a:lvl1pPr>
            <a:lvl2pPr lvl="1" algn="l">
              <a:lnSpc>
                <a:spcPct val="100000"/>
              </a:lnSpc>
              <a:spcBef>
                <a:spcPts val="0"/>
              </a:spcBef>
              <a:spcAft>
                <a:spcPts val="0"/>
              </a:spcAft>
              <a:buSzPts val="4500"/>
              <a:buNone/>
              <a:defRPr sz="4500"/>
            </a:lvl2pPr>
            <a:lvl3pPr lvl="2" algn="l">
              <a:lnSpc>
                <a:spcPct val="100000"/>
              </a:lnSpc>
              <a:spcBef>
                <a:spcPts val="0"/>
              </a:spcBef>
              <a:spcAft>
                <a:spcPts val="0"/>
              </a:spcAft>
              <a:buSzPts val="4500"/>
              <a:buNone/>
              <a:defRPr sz="4500"/>
            </a:lvl3pPr>
            <a:lvl4pPr lvl="3" algn="l">
              <a:lnSpc>
                <a:spcPct val="100000"/>
              </a:lnSpc>
              <a:spcBef>
                <a:spcPts val="0"/>
              </a:spcBef>
              <a:spcAft>
                <a:spcPts val="0"/>
              </a:spcAft>
              <a:buSzPts val="4500"/>
              <a:buNone/>
              <a:defRPr sz="4500"/>
            </a:lvl4pPr>
            <a:lvl5pPr lvl="4" algn="l">
              <a:lnSpc>
                <a:spcPct val="100000"/>
              </a:lnSpc>
              <a:spcBef>
                <a:spcPts val="0"/>
              </a:spcBef>
              <a:spcAft>
                <a:spcPts val="0"/>
              </a:spcAft>
              <a:buSzPts val="4500"/>
              <a:buNone/>
              <a:defRPr sz="4500"/>
            </a:lvl5pPr>
            <a:lvl6pPr lvl="5" algn="l">
              <a:lnSpc>
                <a:spcPct val="100000"/>
              </a:lnSpc>
              <a:spcBef>
                <a:spcPts val="0"/>
              </a:spcBef>
              <a:spcAft>
                <a:spcPts val="0"/>
              </a:spcAft>
              <a:buSzPts val="4500"/>
              <a:buNone/>
              <a:defRPr sz="4500"/>
            </a:lvl6pPr>
            <a:lvl7pPr lvl="6" algn="l">
              <a:lnSpc>
                <a:spcPct val="100000"/>
              </a:lnSpc>
              <a:spcBef>
                <a:spcPts val="0"/>
              </a:spcBef>
              <a:spcAft>
                <a:spcPts val="0"/>
              </a:spcAft>
              <a:buSzPts val="4500"/>
              <a:buNone/>
              <a:defRPr sz="4500"/>
            </a:lvl7pPr>
            <a:lvl8pPr lvl="7" algn="l">
              <a:lnSpc>
                <a:spcPct val="100000"/>
              </a:lnSpc>
              <a:spcBef>
                <a:spcPts val="0"/>
              </a:spcBef>
              <a:spcAft>
                <a:spcPts val="0"/>
              </a:spcAft>
              <a:buSzPts val="4500"/>
              <a:buNone/>
              <a:defRPr sz="4500"/>
            </a:lvl8pPr>
            <a:lvl9pPr lvl="8" algn="l">
              <a:lnSpc>
                <a:spcPct val="100000"/>
              </a:lnSpc>
              <a:spcBef>
                <a:spcPts val="0"/>
              </a:spcBef>
              <a:spcAft>
                <a:spcPts val="0"/>
              </a:spcAft>
              <a:buSzPts val="4500"/>
              <a:buNone/>
              <a:defRPr sz="4500"/>
            </a:lvl9pPr>
          </a:lstStyle>
          <a:p/>
        </p:txBody>
      </p:sp>
      <p:sp>
        <p:nvSpPr>
          <p:cNvPr id="354" name="Google Shape;354;p66"/>
          <p:cNvSpPr txBox="1"/>
          <p:nvPr>
            <p:ph idx="1" type="body"/>
          </p:nvPr>
        </p:nvSpPr>
        <p:spPr>
          <a:xfrm>
            <a:off x="367400" y="2939150"/>
            <a:ext cx="1952700" cy="16482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1pPr>
            <a:lvl2pPr indent="-304800" lvl="1" marL="914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2pPr>
            <a:lvl3pPr indent="-304800" lvl="2" marL="1371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3pPr>
            <a:lvl4pPr indent="-304800" lvl="3" marL="1828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4pPr>
            <a:lvl5pPr indent="-304800" lvl="4" marL="22860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5pPr>
            <a:lvl6pPr indent="-304800" lvl="5" marL="2743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6pPr>
            <a:lvl7pPr indent="-304800" lvl="6" marL="3200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7pPr>
            <a:lvl8pPr indent="-304800" lvl="7" marL="3657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8pPr>
            <a:lvl9pPr indent="-304800" lvl="8" marL="4114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9pPr>
          </a:lstStyle>
          <a:p/>
        </p:txBody>
      </p:sp>
      <p:sp>
        <p:nvSpPr>
          <p:cNvPr id="355" name="Google Shape;355;p66"/>
          <p:cNvSpPr txBox="1"/>
          <p:nvPr>
            <p:ph idx="7" type="title"/>
          </p:nvPr>
        </p:nvSpPr>
        <p:spPr>
          <a:xfrm>
            <a:off x="2520563" y="2072950"/>
            <a:ext cx="1490700" cy="65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500"/>
              <a:buNone/>
              <a:defRPr b="0" sz="4500"/>
            </a:lvl1pPr>
            <a:lvl2pPr lvl="1" algn="l">
              <a:lnSpc>
                <a:spcPct val="100000"/>
              </a:lnSpc>
              <a:spcBef>
                <a:spcPts val="0"/>
              </a:spcBef>
              <a:spcAft>
                <a:spcPts val="0"/>
              </a:spcAft>
              <a:buSzPts val="4500"/>
              <a:buNone/>
              <a:defRPr sz="4500"/>
            </a:lvl2pPr>
            <a:lvl3pPr lvl="2" algn="l">
              <a:lnSpc>
                <a:spcPct val="100000"/>
              </a:lnSpc>
              <a:spcBef>
                <a:spcPts val="0"/>
              </a:spcBef>
              <a:spcAft>
                <a:spcPts val="0"/>
              </a:spcAft>
              <a:buSzPts val="4500"/>
              <a:buNone/>
              <a:defRPr sz="4500"/>
            </a:lvl3pPr>
            <a:lvl4pPr lvl="3" algn="l">
              <a:lnSpc>
                <a:spcPct val="100000"/>
              </a:lnSpc>
              <a:spcBef>
                <a:spcPts val="0"/>
              </a:spcBef>
              <a:spcAft>
                <a:spcPts val="0"/>
              </a:spcAft>
              <a:buSzPts val="4500"/>
              <a:buNone/>
              <a:defRPr sz="4500"/>
            </a:lvl4pPr>
            <a:lvl5pPr lvl="4" algn="l">
              <a:lnSpc>
                <a:spcPct val="100000"/>
              </a:lnSpc>
              <a:spcBef>
                <a:spcPts val="0"/>
              </a:spcBef>
              <a:spcAft>
                <a:spcPts val="0"/>
              </a:spcAft>
              <a:buSzPts val="4500"/>
              <a:buNone/>
              <a:defRPr sz="4500"/>
            </a:lvl5pPr>
            <a:lvl6pPr lvl="5" algn="l">
              <a:lnSpc>
                <a:spcPct val="100000"/>
              </a:lnSpc>
              <a:spcBef>
                <a:spcPts val="0"/>
              </a:spcBef>
              <a:spcAft>
                <a:spcPts val="0"/>
              </a:spcAft>
              <a:buSzPts val="4500"/>
              <a:buNone/>
              <a:defRPr sz="4500"/>
            </a:lvl6pPr>
            <a:lvl7pPr lvl="6" algn="l">
              <a:lnSpc>
                <a:spcPct val="100000"/>
              </a:lnSpc>
              <a:spcBef>
                <a:spcPts val="0"/>
              </a:spcBef>
              <a:spcAft>
                <a:spcPts val="0"/>
              </a:spcAft>
              <a:buSzPts val="4500"/>
              <a:buNone/>
              <a:defRPr sz="4500"/>
            </a:lvl7pPr>
            <a:lvl8pPr lvl="7" algn="l">
              <a:lnSpc>
                <a:spcPct val="100000"/>
              </a:lnSpc>
              <a:spcBef>
                <a:spcPts val="0"/>
              </a:spcBef>
              <a:spcAft>
                <a:spcPts val="0"/>
              </a:spcAft>
              <a:buSzPts val="4500"/>
              <a:buNone/>
              <a:defRPr sz="4500"/>
            </a:lvl8pPr>
            <a:lvl9pPr lvl="8" algn="l">
              <a:lnSpc>
                <a:spcPct val="100000"/>
              </a:lnSpc>
              <a:spcBef>
                <a:spcPts val="0"/>
              </a:spcBef>
              <a:spcAft>
                <a:spcPts val="0"/>
              </a:spcAft>
              <a:buSzPts val="4500"/>
              <a:buNone/>
              <a:defRPr sz="4500"/>
            </a:lvl9pPr>
          </a:lstStyle>
          <a:p/>
        </p:txBody>
      </p:sp>
      <p:sp>
        <p:nvSpPr>
          <p:cNvPr id="356" name="Google Shape;356;p66"/>
          <p:cNvSpPr txBox="1"/>
          <p:nvPr>
            <p:ph idx="8" type="body"/>
          </p:nvPr>
        </p:nvSpPr>
        <p:spPr>
          <a:xfrm>
            <a:off x="2520563" y="2939150"/>
            <a:ext cx="1952700" cy="16482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1pPr>
            <a:lvl2pPr indent="-304800" lvl="1" marL="914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2pPr>
            <a:lvl3pPr indent="-304800" lvl="2" marL="1371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3pPr>
            <a:lvl4pPr indent="-304800" lvl="3" marL="1828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4pPr>
            <a:lvl5pPr indent="-304800" lvl="4" marL="22860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5pPr>
            <a:lvl6pPr indent="-304800" lvl="5" marL="2743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6pPr>
            <a:lvl7pPr indent="-304800" lvl="6" marL="3200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7pPr>
            <a:lvl8pPr indent="-304800" lvl="7" marL="3657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8pPr>
            <a:lvl9pPr indent="-304800" lvl="8" marL="4114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9pPr>
          </a:lstStyle>
          <a:p/>
        </p:txBody>
      </p:sp>
      <p:sp>
        <p:nvSpPr>
          <p:cNvPr id="357" name="Google Shape;357;p66"/>
          <p:cNvSpPr txBox="1"/>
          <p:nvPr>
            <p:ph idx="9" type="title"/>
          </p:nvPr>
        </p:nvSpPr>
        <p:spPr>
          <a:xfrm>
            <a:off x="4620438" y="2072850"/>
            <a:ext cx="1490700" cy="65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500"/>
              <a:buNone/>
              <a:defRPr b="0" sz="4500"/>
            </a:lvl1pPr>
            <a:lvl2pPr lvl="1" algn="l">
              <a:lnSpc>
                <a:spcPct val="100000"/>
              </a:lnSpc>
              <a:spcBef>
                <a:spcPts val="0"/>
              </a:spcBef>
              <a:spcAft>
                <a:spcPts val="0"/>
              </a:spcAft>
              <a:buSzPts val="4500"/>
              <a:buNone/>
              <a:defRPr sz="4500"/>
            </a:lvl2pPr>
            <a:lvl3pPr lvl="2" algn="l">
              <a:lnSpc>
                <a:spcPct val="100000"/>
              </a:lnSpc>
              <a:spcBef>
                <a:spcPts val="0"/>
              </a:spcBef>
              <a:spcAft>
                <a:spcPts val="0"/>
              </a:spcAft>
              <a:buSzPts val="4500"/>
              <a:buNone/>
              <a:defRPr sz="4500"/>
            </a:lvl3pPr>
            <a:lvl4pPr lvl="3" algn="l">
              <a:lnSpc>
                <a:spcPct val="100000"/>
              </a:lnSpc>
              <a:spcBef>
                <a:spcPts val="0"/>
              </a:spcBef>
              <a:spcAft>
                <a:spcPts val="0"/>
              </a:spcAft>
              <a:buSzPts val="4500"/>
              <a:buNone/>
              <a:defRPr sz="4500"/>
            </a:lvl4pPr>
            <a:lvl5pPr lvl="4" algn="l">
              <a:lnSpc>
                <a:spcPct val="100000"/>
              </a:lnSpc>
              <a:spcBef>
                <a:spcPts val="0"/>
              </a:spcBef>
              <a:spcAft>
                <a:spcPts val="0"/>
              </a:spcAft>
              <a:buSzPts val="4500"/>
              <a:buNone/>
              <a:defRPr sz="4500"/>
            </a:lvl5pPr>
            <a:lvl6pPr lvl="5" algn="l">
              <a:lnSpc>
                <a:spcPct val="100000"/>
              </a:lnSpc>
              <a:spcBef>
                <a:spcPts val="0"/>
              </a:spcBef>
              <a:spcAft>
                <a:spcPts val="0"/>
              </a:spcAft>
              <a:buSzPts val="4500"/>
              <a:buNone/>
              <a:defRPr sz="4500"/>
            </a:lvl6pPr>
            <a:lvl7pPr lvl="6" algn="l">
              <a:lnSpc>
                <a:spcPct val="100000"/>
              </a:lnSpc>
              <a:spcBef>
                <a:spcPts val="0"/>
              </a:spcBef>
              <a:spcAft>
                <a:spcPts val="0"/>
              </a:spcAft>
              <a:buSzPts val="4500"/>
              <a:buNone/>
              <a:defRPr sz="4500"/>
            </a:lvl7pPr>
            <a:lvl8pPr lvl="7" algn="l">
              <a:lnSpc>
                <a:spcPct val="100000"/>
              </a:lnSpc>
              <a:spcBef>
                <a:spcPts val="0"/>
              </a:spcBef>
              <a:spcAft>
                <a:spcPts val="0"/>
              </a:spcAft>
              <a:buSzPts val="4500"/>
              <a:buNone/>
              <a:defRPr sz="4500"/>
            </a:lvl8pPr>
            <a:lvl9pPr lvl="8" algn="l">
              <a:lnSpc>
                <a:spcPct val="100000"/>
              </a:lnSpc>
              <a:spcBef>
                <a:spcPts val="0"/>
              </a:spcBef>
              <a:spcAft>
                <a:spcPts val="0"/>
              </a:spcAft>
              <a:buSzPts val="4500"/>
              <a:buNone/>
              <a:defRPr sz="4500"/>
            </a:lvl9pPr>
          </a:lstStyle>
          <a:p/>
        </p:txBody>
      </p:sp>
      <p:sp>
        <p:nvSpPr>
          <p:cNvPr id="358" name="Google Shape;358;p66"/>
          <p:cNvSpPr txBox="1"/>
          <p:nvPr>
            <p:ph idx="13" type="body"/>
          </p:nvPr>
        </p:nvSpPr>
        <p:spPr>
          <a:xfrm>
            <a:off x="4620438" y="2939050"/>
            <a:ext cx="1952700" cy="16482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1pPr>
            <a:lvl2pPr indent="-304800" lvl="1" marL="914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2pPr>
            <a:lvl3pPr indent="-304800" lvl="2" marL="1371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3pPr>
            <a:lvl4pPr indent="-304800" lvl="3" marL="1828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4pPr>
            <a:lvl5pPr indent="-304800" lvl="4" marL="22860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5pPr>
            <a:lvl6pPr indent="-304800" lvl="5" marL="2743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6pPr>
            <a:lvl7pPr indent="-304800" lvl="6" marL="3200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7pPr>
            <a:lvl8pPr indent="-304800" lvl="7" marL="3657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8pPr>
            <a:lvl9pPr indent="-304800" lvl="8" marL="4114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9pPr>
          </a:lstStyle>
          <a:p/>
        </p:txBody>
      </p:sp>
      <p:sp>
        <p:nvSpPr>
          <p:cNvPr id="359" name="Google Shape;359;p66"/>
          <p:cNvSpPr txBox="1"/>
          <p:nvPr>
            <p:ph idx="14" type="title"/>
          </p:nvPr>
        </p:nvSpPr>
        <p:spPr>
          <a:xfrm>
            <a:off x="6819413" y="2072850"/>
            <a:ext cx="1490700" cy="65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500"/>
              <a:buNone/>
              <a:defRPr b="0" sz="4500"/>
            </a:lvl1pPr>
            <a:lvl2pPr lvl="1" algn="l">
              <a:lnSpc>
                <a:spcPct val="100000"/>
              </a:lnSpc>
              <a:spcBef>
                <a:spcPts val="0"/>
              </a:spcBef>
              <a:spcAft>
                <a:spcPts val="0"/>
              </a:spcAft>
              <a:buSzPts val="4500"/>
              <a:buNone/>
              <a:defRPr sz="4500"/>
            </a:lvl2pPr>
            <a:lvl3pPr lvl="2" algn="l">
              <a:lnSpc>
                <a:spcPct val="100000"/>
              </a:lnSpc>
              <a:spcBef>
                <a:spcPts val="0"/>
              </a:spcBef>
              <a:spcAft>
                <a:spcPts val="0"/>
              </a:spcAft>
              <a:buSzPts val="4500"/>
              <a:buNone/>
              <a:defRPr sz="4500"/>
            </a:lvl3pPr>
            <a:lvl4pPr lvl="3" algn="l">
              <a:lnSpc>
                <a:spcPct val="100000"/>
              </a:lnSpc>
              <a:spcBef>
                <a:spcPts val="0"/>
              </a:spcBef>
              <a:spcAft>
                <a:spcPts val="0"/>
              </a:spcAft>
              <a:buSzPts val="4500"/>
              <a:buNone/>
              <a:defRPr sz="4500"/>
            </a:lvl4pPr>
            <a:lvl5pPr lvl="4" algn="l">
              <a:lnSpc>
                <a:spcPct val="100000"/>
              </a:lnSpc>
              <a:spcBef>
                <a:spcPts val="0"/>
              </a:spcBef>
              <a:spcAft>
                <a:spcPts val="0"/>
              </a:spcAft>
              <a:buSzPts val="4500"/>
              <a:buNone/>
              <a:defRPr sz="4500"/>
            </a:lvl5pPr>
            <a:lvl6pPr lvl="5" algn="l">
              <a:lnSpc>
                <a:spcPct val="100000"/>
              </a:lnSpc>
              <a:spcBef>
                <a:spcPts val="0"/>
              </a:spcBef>
              <a:spcAft>
                <a:spcPts val="0"/>
              </a:spcAft>
              <a:buSzPts val="4500"/>
              <a:buNone/>
              <a:defRPr sz="4500"/>
            </a:lvl6pPr>
            <a:lvl7pPr lvl="6" algn="l">
              <a:lnSpc>
                <a:spcPct val="100000"/>
              </a:lnSpc>
              <a:spcBef>
                <a:spcPts val="0"/>
              </a:spcBef>
              <a:spcAft>
                <a:spcPts val="0"/>
              </a:spcAft>
              <a:buSzPts val="4500"/>
              <a:buNone/>
              <a:defRPr sz="4500"/>
            </a:lvl7pPr>
            <a:lvl8pPr lvl="7" algn="l">
              <a:lnSpc>
                <a:spcPct val="100000"/>
              </a:lnSpc>
              <a:spcBef>
                <a:spcPts val="0"/>
              </a:spcBef>
              <a:spcAft>
                <a:spcPts val="0"/>
              </a:spcAft>
              <a:buSzPts val="4500"/>
              <a:buNone/>
              <a:defRPr sz="4500"/>
            </a:lvl8pPr>
            <a:lvl9pPr lvl="8" algn="l">
              <a:lnSpc>
                <a:spcPct val="100000"/>
              </a:lnSpc>
              <a:spcBef>
                <a:spcPts val="0"/>
              </a:spcBef>
              <a:spcAft>
                <a:spcPts val="0"/>
              </a:spcAft>
              <a:buSzPts val="4500"/>
              <a:buNone/>
              <a:defRPr sz="4500"/>
            </a:lvl9pPr>
          </a:lstStyle>
          <a:p/>
        </p:txBody>
      </p:sp>
      <p:sp>
        <p:nvSpPr>
          <p:cNvPr id="360" name="Google Shape;360;p66"/>
          <p:cNvSpPr txBox="1"/>
          <p:nvPr>
            <p:ph idx="15" type="body"/>
          </p:nvPr>
        </p:nvSpPr>
        <p:spPr>
          <a:xfrm>
            <a:off x="6819413" y="2939050"/>
            <a:ext cx="1952700" cy="16482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1pPr>
            <a:lvl2pPr indent="-304800" lvl="1" marL="914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2pPr>
            <a:lvl3pPr indent="-304800" lvl="2" marL="1371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3pPr>
            <a:lvl4pPr indent="-304800" lvl="3" marL="1828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4pPr>
            <a:lvl5pPr indent="-304800" lvl="4" marL="22860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5pPr>
            <a:lvl6pPr indent="-304800" lvl="5" marL="2743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6pPr>
            <a:lvl7pPr indent="-304800" lvl="6" marL="3200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7pPr>
            <a:lvl8pPr indent="-304800" lvl="7" marL="3657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8pPr>
            <a:lvl9pPr indent="-304800" lvl="8" marL="4114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mark - blank">
  <p:cSld name="CAPTION_ONLY">
    <p:spTree>
      <p:nvGrpSpPr>
        <p:cNvPr id="361" name="Shape 361"/>
        <p:cNvGrpSpPr/>
        <p:nvPr/>
      </p:nvGrpSpPr>
      <p:grpSpPr>
        <a:xfrm>
          <a:off x="0" y="0"/>
          <a:ext cx="0" cy="0"/>
          <a:chOff x="0" y="0"/>
          <a:chExt cx="0" cy="0"/>
        </a:xfrm>
      </p:grpSpPr>
      <p:sp>
        <p:nvSpPr>
          <p:cNvPr id="362" name="Google Shape;362;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63" name="Google Shape;363;p67"/>
          <p:cNvPicPr preferRelativeResize="0"/>
          <p:nvPr/>
        </p:nvPicPr>
        <p:blipFill rotWithShape="1">
          <a:blip r:embed="rId2">
            <a:alphaModFix/>
          </a:blip>
          <a:srcRect b="0" l="337" r="347" t="0"/>
          <a:stretch/>
        </p:blipFill>
        <p:spPr>
          <a:xfrm>
            <a:off x="282650" y="4545975"/>
            <a:ext cx="360775" cy="362226"/>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mark - Title">
  <p:cSld name="CAPTION_ONLY_1">
    <p:spTree>
      <p:nvGrpSpPr>
        <p:cNvPr id="364" name="Shape 364"/>
        <p:cNvGrpSpPr/>
        <p:nvPr/>
      </p:nvGrpSpPr>
      <p:grpSpPr>
        <a:xfrm>
          <a:off x="0" y="0"/>
          <a:ext cx="0" cy="0"/>
          <a:chOff x="0" y="0"/>
          <a:chExt cx="0" cy="0"/>
        </a:xfrm>
      </p:grpSpPr>
      <p:sp>
        <p:nvSpPr>
          <p:cNvPr id="365" name="Google Shape;365;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66" name="Google Shape;366;p68"/>
          <p:cNvSpPr txBox="1"/>
          <p:nvPr>
            <p:ph type="title"/>
          </p:nvPr>
        </p:nvSpPr>
        <p:spPr>
          <a:xfrm>
            <a:off x="282650" y="248275"/>
            <a:ext cx="83709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67" name="Google Shape;367;p68"/>
          <p:cNvPicPr preferRelativeResize="0"/>
          <p:nvPr/>
        </p:nvPicPr>
        <p:blipFill rotWithShape="1">
          <a:blip r:embed="rId2">
            <a:alphaModFix/>
          </a:blip>
          <a:srcRect b="0" l="337" r="347" t="0"/>
          <a:stretch/>
        </p:blipFill>
        <p:spPr>
          <a:xfrm>
            <a:off x="282650" y="4545975"/>
            <a:ext cx="360775" cy="362226"/>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on blank slide">
  <p:cSld name="CAPTION_ONLY_1_1">
    <p:spTree>
      <p:nvGrpSpPr>
        <p:cNvPr id="368" name="Shape 368"/>
        <p:cNvGrpSpPr/>
        <p:nvPr/>
      </p:nvGrpSpPr>
      <p:grpSpPr>
        <a:xfrm>
          <a:off x="0" y="0"/>
          <a:ext cx="0" cy="0"/>
          <a:chOff x="0" y="0"/>
          <a:chExt cx="0" cy="0"/>
        </a:xfrm>
      </p:grpSpPr>
      <p:sp>
        <p:nvSpPr>
          <p:cNvPr id="369" name="Google Shape;369;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70" name="Google Shape;370;p69"/>
          <p:cNvSpPr txBox="1"/>
          <p:nvPr>
            <p:ph type="title"/>
          </p:nvPr>
        </p:nvSpPr>
        <p:spPr>
          <a:xfrm>
            <a:off x="282650" y="248275"/>
            <a:ext cx="83709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1" name="Shape 371"/>
        <p:cNvGrpSpPr/>
        <p:nvPr/>
      </p:nvGrpSpPr>
      <p:grpSpPr>
        <a:xfrm>
          <a:off x="0" y="0"/>
          <a:ext cx="0" cy="0"/>
          <a:chOff x="0" y="0"/>
          <a:chExt cx="0" cy="0"/>
        </a:xfrm>
      </p:grpSpPr>
      <p:sp>
        <p:nvSpPr>
          <p:cNvPr id="372" name="Google Shape;372;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373" name="Shape 373"/>
        <p:cNvGrpSpPr/>
        <p:nvPr/>
      </p:nvGrpSpPr>
      <p:grpSpPr>
        <a:xfrm>
          <a:off x="0" y="0"/>
          <a:ext cx="0" cy="0"/>
          <a:chOff x="0" y="0"/>
          <a:chExt cx="0" cy="0"/>
        </a:xfrm>
      </p:grpSpPr>
      <p:sp>
        <p:nvSpPr>
          <p:cNvPr id="374" name="Google Shape;374;p71"/>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1" name="Google Shape;51;p8"/>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2" name="Google Shape;52;p8"/>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3" name="Google Shape;53;p8"/>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paragraph">
  <p:cSld name="CAPTION_ONLY_1_2_5">
    <p:spTree>
      <p:nvGrpSpPr>
        <p:cNvPr id="375" name="Shape 375"/>
        <p:cNvGrpSpPr/>
        <p:nvPr/>
      </p:nvGrpSpPr>
      <p:grpSpPr>
        <a:xfrm>
          <a:off x="0" y="0"/>
          <a:ext cx="0" cy="0"/>
          <a:chOff x="0" y="0"/>
          <a:chExt cx="0" cy="0"/>
        </a:xfrm>
      </p:grpSpPr>
      <p:sp>
        <p:nvSpPr>
          <p:cNvPr id="376" name="Google Shape;376;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77" name="Google Shape;377;p72"/>
          <p:cNvPicPr preferRelativeResize="0"/>
          <p:nvPr/>
        </p:nvPicPr>
        <p:blipFill rotWithShape="1">
          <a:blip r:embed="rId2">
            <a:alphaModFix/>
          </a:blip>
          <a:srcRect b="0" l="337" r="347" t="0"/>
          <a:stretch/>
        </p:blipFill>
        <p:spPr>
          <a:xfrm>
            <a:off x="282650" y="4545975"/>
            <a:ext cx="360775" cy="362226"/>
          </a:xfrm>
          <a:prstGeom prst="rect">
            <a:avLst/>
          </a:prstGeom>
          <a:noFill/>
          <a:ln>
            <a:noFill/>
          </a:ln>
        </p:spPr>
      </p:pic>
      <p:sp>
        <p:nvSpPr>
          <p:cNvPr id="378" name="Google Shape;378;p72"/>
          <p:cNvSpPr txBox="1"/>
          <p:nvPr>
            <p:ph type="title"/>
          </p:nvPr>
        </p:nvSpPr>
        <p:spPr>
          <a:xfrm>
            <a:off x="282650" y="248275"/>
            <a:ext cx="83709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9" name="Google Shape;379;p72"/>
          <p:cNvSpPr txBox="1"/>
          <p:nvPr>
            <p:ph idx="1" type="body"/>
          </p:nvPr>
        </p:nvSpPr>
        <p:spPr>
          <a:xfrm>
            <a:off x="367400" y="1490575"/>
            <a:ext cx="5432700" cy="1175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ection and photo - split layout">
  <p:cSld name="SECTION_TITLE_AND_DESCRIPTION_2">
    <p:spTree>
      <p:nvGrpSpPr>
        <p:cNvPr id="380" name="Shape 380"/>
        <p:cNvGrpSpPr/>
        <p:nvPr/>
      </p:nvGrpSpPr>
      <p:grpSpPr>
        <a:xfrm>
          <a:off x="0" y="0"/>
          <a:ext cx="0" cy="0"/>
          <a:chOff x="0" y="0"/>
          <a:chExt cx="0" cy="0"/>
        </a:xfrm>
      </p:grpSpPr>
      <p:sp>
        <p:nvSpPr>
          <p:cNvPr id="381" name="Google Shape;381;p7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83" name="Google Shape;383;p73"/>
          <p:cNvSpPr txBox="1"/>
          <p:nvPr>
            <p:ph type="title"/>
          </p:nvPr>
        </p:nvSpPr>
        <p:spPr>
          <a:xfrm>
            <a:off x="282650" y="248275"/>
            <a:ext cx="38742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84" name="Google Shape;384;p73"/>
          <p:cNvSpPr txBox="1"/>
          <p:nvPr>
            <p:ph idx="1" type="body"/>
          </p:nvPr>
        </p:nvSpPr>
        <p:spPr>
          <a:xfrm>
            <a:off x="367400" y="2252575"/>
            <a:ext cx="3789600" cy="1175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pic>
        <p:nvPicPr>
          <p:cNvPr id="385" name="Google Shape;385;p73"/>
          <p:cNvPicPr preferRelativeResize="0"/>
          <p:nvPr/>
        </p:nvPicPr>
        <p:blipFill rotWithShape="1">
          <a:blip r:embed="rId2">
            <a:alphaModFix/>
          </a:blip>
          <a:srcRect b="0" l="337" r="347" t="0"/>
          <a:stretch/>
        </p:blipFill>
        <p:spPr>
          <a:xfrm>
            <a:off x="282650" y="4545975"/>
            <a:ext cx="360775" cy="362226"/>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section and photo">
  <p:cSld name="SECTION_TITLE_AND_DESCRIPTION_1_2">
    <p:spTree>
      <p:nvGrpSpPr>
        <p:cNvPr id="386" name="Shape 386"/>
        <p:cNvGrpSpPr/>
        <p:nvPr/>
      </p:nvGrpSpPr>
      <p:grpSpPr>
        <a:xfrm>
          <a:off x="0" y="0"/>
          <a:ext cx="0" cy="0"/>
          <a:chOff x="0" y="0"/>
          <a:chExt cx="0" cy="0"/>
        </a:xfrm>
      </p:grpSpPr>
      <p:sp>
        <p:nvSpPr>
          <p:cNvPr id="387" name="Google Shape;387;p7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89" name="Google Shape;389;p74"/>
          <p:cNvSpPr txBox="1"/>
          <p:nvPr>
            <p:ph type="title"/>
          </p:nvPr>
        </p:nvSpPr>
        <p:spPr>
          <a:xfrm>
            <a:off x="282650" y="248275"/>
            <a:ext cx="38742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390" name="Google Shape;390;p74"/>
          <p:cNvPicPr preferRelativeResize="0"/>
          <p:nvPr/>
        </p:nvPicPr>
        <p:blipFill rotWithShape="1">
          <a:blip r:embed="rId2">
            <a:alphaModFix/>
          </a:blip>
          <a:srcRect b="0" l="337" r="347" t="0"/>
          <a:stretch/>
        </p:blipFill>
        <p:spPr>
          <a:xfrm>
            <a:off x="282650" y="4545975"/>
            <a:ext cx="360775" cy="362226"/>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ndation logo - Title on white background" type="titleOnly">
  <p:cSld name="TITLE_ONLY">
    <p:spTree>
      <p:nvGrpSpPr>
        <p:cNvPr id="391" name="Shape 391"/>
        <p:cNvGrpSpPr/>
        <p:nvPr/>
      </p:nvGrpSpPr>
      <p:grpSpPr>
        <a:xfrm>
          <a:off x="0" y="0"/>
          <a:ext cx="0" cy="0"/>
          <a:chOff x="0" y="0"/>
          <a:chExt cx="0" cy="0"/>
        </a:xfrm>
      </p:grpSpPr>
      <p:sp>
        <p:nvSpPr>
          <p:cNvPr id="392" name="Google Shape;392;p75"/>
          <p:cNvSpPr txBox="1"/>
          <p:nvPr>
            <p:ph type="title"/>
          </p:nvPr>
        </p:nvSpPr>
        <p:spPr>
          <a:xfrm>
            <a:off x="311700" y="1671150"/>
            <a:ext cx="8520600" cy="180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5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3" name="Google Shape;393;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94" name="Google Shape;394;p75"/>
          <p:cNvSpPr txBox="1"/>
          <p:nvPr>
            <p:ph idx="1" type="subTitle"/>
          </p:nvPr>
        </p:nvSpPr>
        <p:spPr>
          <a:xfrm>
            <a:off x="281575" y="4213625"/>
            <a:ext cx="4611300" cy="582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id="395" name="Google Shape;395;p75"/>
          <p:cNvPicPr preferRelativeResize="0"/>
          <p:nvPr/>
        </p:nvPicPr>
        <p:blipFill rotWithShape="1">
          <a:blip r:embed="rId2">
            <a:alphaModFix/>
          </a:blip>
          <a:srcRect b="0" l="0" r="0" t="0"/>
          <a:stretch/>
        </p:blipFill>
        <p:spPr>
          <a:xfrm>
            <a:off x="282650" y="294325"/>
            <a:ext cx="1940400" cy="45075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int with vertical photo on white">
  <p:cSld name="SECTION_HEADER_2_1_2">
    <p:bg>
      <p:bgPr>
        <a:solidFill>
          <a:srgbClr val="FFFFFF"/>
        </a:solidFill>
      </p:bgPr>
    </p:bg>
    <p:spTree>
      <p:nvGrpSpPr>
        <p:cNvPr id="396" name="Shape 396"/>
        <p:cNvGrpSpPr/>
        <p:nvPr/>
      </p:nvGrpSpPr>
      <p:grpSpPr>
        <a:xfrm>
          <a:off x="0" y="0"/>
          <a:ext cx="0" cy="0"/>
          <a:chOff x="0" y="0"/>
          <a:chExt cx="0" cy="0"/>
        </a:xfrm>
      </p:grpSpPr>
      <p:sp>
        <p:nvSpPr>
          <p:cNvPr id="397" name="Google Shape;397;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98" name="Google Shape;398;p76"/>
          <p:cNvSpPr txBox="1"/>
          <p:nvPr>
            <p:ph type="title"/>
          </p:nvPr>
        </p:nvSpPr>
        <p:spPr>
          <a:xfrm>
            <a:off x="279725" y="228600"/>
            <a:ext cx="3993300" cy="984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5400"/>
              <a:buNone/>
              <a:defRPr b="1" sz="5200">
                <a:latin typeface="Montserrat"/>
                <a:ea typeface="Montserrat"/>
                <a:cs typeface="Montserrat"/>
                <a:sym typeface="Montserra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9" name="Google Shape;399;p76"/>
          <p:cNvSpPr/>
          <p:nvPr/>
        </p:nvSpPr>
        <p:spPr>
          <a:xfrm>
            <a:off x="4581650" y="50"/>
            <a:ext cx="4562400" cy="51435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wm-stacklogo.png" id="400" name="Google Shape;400;p76"/>
          <p:cNvPicPr preferRelativeResize="0"/>
          <p:nvPr/>
        </p:nvPicPr>
        <p:blipFill rotWithShape="1">
          <a:blip r:embed="rId2">
            <a:alphaModFix/>
          </a:blip>
          <a:srcRect b="0" l="0" r="0" t="0"/>
          <a:stretch/>
        </p:blipFill>
        <p:spPr>
          <a:xfrm>
            <a:off x="1747800" y="4025950"/>
            <a:ext cx="1066801" cy="1066801"/>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int with vertical photo on white (no logo)">
  <p:cSld name="SECTION_HEADER_2_1_2_3">
    <p:bg>
      <p:bgPr>
        <a:solidFill>
          <a:srgbClr val="FFFFFF"/>
        </a:solidFill>
      </p:bgPr>
    </p:bg>
    <p:spTree>
      <p:nvGrpSpPr>
        <p:cNvPr id="401" name="Shape 401"/>
        <p:cNvGrpSpPr/>
        <p:nvPr/>
      </p:nvGrpSpPr>
      <p:grpSpPr>
        <a:xfrm>
          <a:off x="0" y="0"/>
          <a:ext cx="0" cy="0"/>
          <a:chOff x="0" y="0"/>
          <a:chExt cx="0" cy="0"/>
        </a:xfrm>
      </p:grpSpPr>
      <p:sp>
        <p:nvSpPr>
          <p:cNvPr id="402" name="Google Shape;402;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03" name="Google Shape;403;p77"/>
          <p:cNvSpPr txBox="1"/>
          <p:nvPr>
            <p:ph type="title"/>
          </p:nvPr>
        </p:nvSpPr>
        <p:spPr>
          <a:xfrm>
            <a:off x="279725" y="228600"/>
            <a:ext cx="3993300" cy="984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5400"/>
              <a:buNone/>
              <a:defRPr b="1" sz="5200">
                <a:latin typeface="Montserrat"/>
                <a:ea typeface="Montserrat"/>
                <a:cs typeface="Montserrat"/>
                <a:sym typeface="Montserra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04" name="Google Shape;404;p77"/>
          <p:cNvSpPr/>
          <p:nvPr/>
        </p:nvSpPr>
        <p:spPr>
          <a:xfrm>
            <a:off x="4581650" y="50"/>
            <a:ext cx="4562400" cy="51435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white">
  <p:cSld name="SECTION_HEADER_2_1_1">
    <p:bg>
      <p:bgPr>
        <a:solidFill>
          <a:srgbClr val="FFFFFF"/>
        </a:solidFill>
      </p:bgPr>
    </p:bg>
    <p:spTree>
      <p:nvGrpSpPr>
        <p:cNvPr id="405" name="Shape 405"/>
        <p:cNvGrpSpPr/>
        <p:nvPr/>
      </p:nvGrpSpPr>
      <p:grpSpPr>
        <a:xfrm>
          <a:off x="0" y="0"/>
          <a:ext cx="0" cy="0"/>
          <a:chOff x="0" y="0"/>
          <a:chExt cx="0" cy="0"/>
        </a:xfrm>
      </p:grpSpPr>
      <p:sp>
        <p:nvSpPr>
          <p:cNvPr id="406" name="Google Shape;406;p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wm-stacklogo.png" id="407" name="Google Shape;407;p78"/>
          <p:cNvPicPr preferRelativeResize="0"/>
          <p:nvPr/>
        </p:nvPicPr>
        <p:blipFill rotWithShape="1">
          <a:blip r:embed="rId2">
            <a:alphaModFix/>
          </a:blip>
          <a:srcRect b="0" l="0" r="0" t="0"/>
          <a:stretch/>
        </p:blipFill>
        <p:spPr>
          <a:xfrm>
            <a:off x="4038600" y="4025950"/>
            <a:ext cx="1066801" cy="1066801"/>
          </a:xfrm>
          <a:prstGeom prst="rect">
            <a:avLst/>
          </a:prstGeom>
          <a:noFill/>
          <a:ln>
            <a:noFill/>
          </a:ln>
        </p:spPr>
      </p:pic>
      <p:sp>
        <p:nvSpPr>
          <p:cNvPr id="408" name="Google Shape;408;p78"/>
          <p:cNvSpPr txBox="1"/>
          <p:nvPr>
            <p:ph type="title"/>
          </p:nvPr>
        </p:nvSpPr>
        <p:spPr>
          <a:xfrm>
            <a:off x="708900" y="1450700"/>
            <a:ext cx="7726200" cy="984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5400"/>
              <a:buNone/>
              <a:defRPr b="1" sz="5200">
                <a:solidFill>
                  <a:srgbClr val="FFFFFF"/>
                </a:solidFill>
                <a:latin typeface="Montserrat"/>
                <a:ea typeface="Montserrat"/>
                <a:cs typeface="Montserrat"/>
                <a:sym typeface="Montserra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int paired with Wikipedia">
  <p:cSld name="SECTION_HEADER_2_1_2_2">
    <p:bg>
      <p:bgPr>
        <a:solidFill>
          <a:srgbClr val="FFFFFF"/>
        </a:solidFill>
      </p:bgPr>
    </p:bg>
    <p:spTree>
      <p:nvGrpSpPr>
        <p:cNvPr id="409" name="Shape 409"/>
        <p:cNvGrpSpPr/>
        <p:nvPr/>
      </p:nvGrpSpPr>
      <p:grpSpPr>
        <a:xfrm>
          <a:off x="0" y="0"/>
          <a:ext cx="0" cy="0"/>
          <a:chOff x="0" y="0"/>
          <a:chExt cx="0" cy="0"/>
        </a:xfrm>
      </p:grpSpPr>
      <p:sp>
        <p:nvSpPr>
          <p:cNvPr id="410" name="Google Shape;410;p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11" name="Google Shape;411;p79"/>
          <p:cNvSpPr txBox="1"/>
          <p:nvPr>
            <p:ph type="title"/>
          </p:nvPr>
        </p:nvSpPr>
        <p:spPr>
          <a:xfrm>
            <a:off x="279725" y="228600"/>
            <a:ext cx="4253700" cy="984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5400"/>
              <a:buNone/>
              <a:defRPr b="1" sz="4400">
                <a:latin typeface="Montserrat"/>
                <a:ea typeface="Montserrat"/>
                <a:cs typeface="Montserrat"/>
                <a:sym typeface="Montserra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descr="wm-stacklogo.png" id="412" name="Google Shape;412;p79"/>
          <p:cNvPicPr preferRelativeResize="0"/>
          <p:nvPr/>
        </p:nvPicPr>
        <p:blipFill rotWithShape="1">
          <a:blip r:embed="rId2">
            <a:alphaModFix/>
          </a:blip>
          <a:srcRect b="0" l="0" r="0" t="0"/>
          <a:stretch/>
        </p:blipFill>
        <p:spPr>
          <a:xfrm>
            <a:off x="4038600" y="4025950"/>
            <a:ext cx="1066801" cy="1066801"/>
          </a:xfrm>
          <a:prstGeom prst="rect">
            <a:avLst/>
          </a:prstGeom>
          <a:noFill/>
          <a:ln>
            <a:noFill/>
          </a:ln>
        </p:spPr>
      </p:pic>
      <p:sp>
        <p:nvSpPr>
          <p:cNvPr id="413" name="Google Shape;413;p79"/>
          <p:cNvSpPr txBox="1"/>
          <p:nvPr>
            <p:ph idx="1" type="subTitle"/>
          </p:nvPr>
        </p:nvSpPr>
        <p:spPr>
          <a:xfrm>
            <a:off x="279725" y="2615875"/>
            <a:ext cx="4253700" cy="1066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SECTION_HEADER_4">
    <p:bg>
      <p:bgPr>
        <a:solidFill>
          <a:srgbClr val="FFFFFF"/>
        </a:solidFill>
      </p:bgPr>
    </p:bg>
    <p:spTree>
      <p:nvGrpSpPr>
        <p:cNvPr id="414" name="Shape 414"/>
        <p:cNvGrpSpPr/>
        <p:nvPr/>
      </p:nvGrpSpPr>
      <p:grpSpPr>
        <a:xfrm>
          <a:off x="0" y="0"/>
          <a:ext cx="0" cy="0"/>
          <a:chOff x="0" y="0"/>
          <a:chExt cx="0" cy="0"/>
        </a:xfrm>
      </p:grpSpPr>
      <p:sp>
        <p:nvSpPr>
          <p:cNvPr id="415" name="Google Shape;415;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wm-stacklogo.png" id="416" name="Google Shape;416;p80"/>
          <p:cNvPicPr preferRelativeResize="0"/>
          <p:nvPr/>
        </p:nvPicPr>
        <p:blipFill rotWithShape="1">
          <a:blip r:embed="rId2">
            <a:alphaModFix/>
          </a:blip>
          <a:srcRect b="0" l="0" r="0" t="0"/>
          <a:stretch/>
        </p:blipFill>
        <p:spPr>
          <a:xfrm>
            <a:off x="4038600" y="4025950"/>
            <a:ext cx="1066801" cy="1066801"/>
          </a:xfrm>
          <a:prstGeom prst="rect">
            <a:avLst/>
          </a:prstGeom>
          <a:noFill/>
          <a:ln>
            <a:noFill/>
          </a:ln>
        </p:spPr>
      </p:pic>
      <p:sp>
        <p:nvSpPr>
          <p:cNvPr id="417" name="Google Shape;417;p80"/>
          <p:cNvSpPr txBox="1"/>
          <p:nvPr>
            <p:ph type="title"/>
          </p:nvPr>
        </p:nvSpPr>
        <p:spPr>
          <a:xfrm>
            <a:off x="708900" y="1450700"/>
            <a:ext cx="7726200" cy="984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5400"/>
              <a:buNone/>
              <a:defRPr b="1" sz="5200">
                <a:latin typeface="Montserrat"/>
                <a:ea typeface="Montserrat"/>
                <a:cs typeface="Montserrat"/>
                <a:sym typeface="Montserra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ndation logo mark - Title 1">
  <p:cSld name="CAPTION_ONLY_1_2_6">
    <p:spTree>
      <p:nvGrpSpPr>
        <p:cNvPr id="418" name="Shape 418"/>
        <p:cNvGrpSpPr/>
        <p:nvPr/>
      </p:nvGrpSpPr>
      <p:grpSpPr>
        <a:xfrm>
          <a:off x="0" y="0"/>
          <a:ext cx="0" cy="0"/>
          <a:chOff x="0" y="0"/>
          <a:chExt cx="0" cy="0"/>
        </a:xfrm>
      </p:grpSpPr>
      <p:sp>
        <p:nvSpPr>
          <p:cNvPr id="419" name="Google Shape;419;p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420" name="Google Shape;420;p81"/>
          <p:cNvPicPr preferRelativeResize="0"/>
          <p:nvPr/>
        </p:nvPicPr>
        <p:blipFill rotWithShape="1">
          <a:blip r:embed="rId2">
            <a:alphaModFix/>
          </a:blip>
          <a:srcRect b="0" l="0" r="0" t="0"/>
          <a:stretch/>
        </p:blipFill>
        <p:spPr>
          <a:xfrm>
            <a:off x="282650" y="4545975"/>
            <a:ext cx="360775" cy="362226"/>
          </a:xfrm>
          <a:prstGeom prst="rect">
            <a:avLst/>
          </a:prstGeom>
          <a:noFill/>
          <a:ln>
            <a:noFill/>
          </a:ln>
        </p:spPr>
      </p:pic>
      <p:sp>
        <p:nvSpPr>
          <p:cNvPr id="421" name="Google Shape;421;p81"/>
          <p:cNvSpPr txBox="1"/>
          <p:nvPr>
            <p:ph type="title"/>
          </p:nvPr>
        </p:nvSpPr>
        <p:spPr>
          <a:xfrm>
            <a:off x="282650" y="248275"/>
            <a:ext cx="8370900" cy="71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22" name="Google Shape;422;p81"/>
          <p:cNvSpPr txBox="1"/>
          <p:nvPr>
            <p:ph idx="1" type="body"/>
          </p:nvPr>
        </p:nvSpPr>
        <p:spPr>
          <a:xfrm>
            <a:off x="367400" y="1490575"/>
            <a:ext cx="5432700" cy="11757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228600" y="136525"/>
            <a:ext cx="1504200" cy="581100"/>
          </a:xfrm>
          <a:prstGeom prst="rect">
            <a:avLst/>
          </a:prstGeom>
          <a:noFill/>
          <a:ln>
            <a:noFill/>
          </a:ln>
        </p:spPr>
        <p:txBody>
          <a:bodyPr anchorCtr="0" anchor="b" bIns="22850" lIns="45725" spcFirstLastPara="1" rIns="45725" wrap="square" tIns="22850">
            <a:norm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6" name="Google Shape;56;p9"/>
          <p:cNvSpPr txBox="1"/>
          <p:nvPr>
            <p:ph idx="1" type="body"/>
          </p:nvPr>
        </p:nvSpPr>
        <p:spPr>
          <a:xfrm>
            <a:off x="1787525" y="136525"/>
            <a:ext cx="2556000" cy="2926500"/>
          </a:xfrm>
          <a:prstGeom prst="rect">
            <a:avLst/>
          </a:prstGeom>
          <a:noFill/>
          <a:ln>
            <a:noFill/>
          </a:ln>
        </p:spPr>
        <p:txBody>
          <a:bodyPr anchorCtr="0" anchor="t" bIns="22850" lIns="45725" spcFirstLastPara="1" rIns="45725" wrap="square" tIns="22850">
            <a:normAutofit/>
          </a:bodyPr>
          <a:lstStyle>
            <a:lvl1pPr indent="-330200" lvl="0" marL="457200" algn="l">
              <a:lnSpc>
                <a:spcPct val="100000"/>
              </a:lnSpc>
              <a:spcBef>
                <a:spcPts val="300"/>
              </a:spcBef>
              <a:spcAft>
                <a:spcPts val="0"/>
              </a:spcAft>
              <a:buClr>
                <a:schemeClr val="dk1"/>
              </a:buClr>
              <a:buSzPts val="1600"/>
              <a:buChar char="•"/>
              <a:defRPr sz="1600"/>
            </a:lvl1pPr>
            <a:lvl2pPr indent="-317500" lvl="1" marL="914400" algn="l">
              <a:lnSpc>
                <a:spcPct val="100000"/>
              </a:lnSpc>
              <a:spcBef>
                <a:spcPts val="300"/>
              </a:spcBef>
              <a:spcAft>
                <a:spcPts val="0"/>
              </a:spcAft>
              <a:buClr>
                <a:schemeClr val="dk1"/>
              </a:buClr>
              <a:buSzPts val="1400"/>
              <a:buChar char="–"/>
              <a:defRPr sz="1400"/>
            </a:lvl2pPr>
            <a:lvl3pPr indent="-304800" lvl="2" marL="1371600" algn="l">
              <a:lnSpc>
                <a:spcPct val="100000"/>
              </a:lnSpc>
              <a:spcBef>
                <a:spcPts val="200"/>
              </a:spcBef>
              <a:spcAft>
                <a:spcPts val="0"/>
              </a:spcAft>
              <a:buClr>
                <a:schemeClr val="dk1"/>
              </a:buClr>
              <a:buSzPts val="1200"/>
              <a:buChar char="•"/>
              <a:defRPr sz="1200"/>
            </a:lvl3pPr>
            <a:lvl4pPr indent="-292100" lvl="3" marL="1828800" algn="l">
              <a:lnSpc>
                <a:spcPct val="100000"/>
              </a:lnSpc>
              <a:spcBef>
                <a:spcPts val="200"/>
              </a:spcBef>
              <a:spcAft>
                <a:spcPts val="0"/>
              </a:spcAft>
              <a:buClr>
                <a:schemeClr val="dk1"/>
              </a:buClr>
              <a:buSzPts val="1000"/>
              <a:buChar char="–"/>
              <a:defRPr sz="1000"/>
            </a:lvl4pPr>
            <a:lvl5pPr indent="-292100" lvl="4" marL="2286000" algn="l">
              <a:lnSpc>
                <a:spcPct val="100000"/>
              </a:lnSpc>
              <a:spcBef>
                <a:spcPts val="200"/>
              </a:spcBef>
              <a:spcAft>
                <a:spcPts val="0"/>
              </a:spcAft>
              <a:buClr>
                <a:schemeClr val="dk1"/>
              </a:buClr>
              <a:buSzPts val="1000"/>
              <a:buChar char="»"/>
              <a:defRPr sz="1000"/>
            </a:lvl5pPr>
            <a:lvl6pPr indent="-292100" lvl="5" marL="2743200" algn="l">
              <a:lnSpc>
                <a:spcPct val="100000"/>
              </a:lnSpc>
              <a:spcBef>
                <a:spcPts val="200"/>
              </a:spcBef>
              <a:spcAft>
                <a:spcPts val="0"/>
              </a:spcAft>
              <a:buClr>
                <a:schemeClr val="dk1"/>
              </a:buClr>
              <a:buSzPts val="1000"/>
              <a:buChar char="•"/>
              <a:defRPr sz="1000"/>
            </a:lvl6pPr>
            <a:lvl7pPr indent="-292100" lvl="6" marL="3200400" algn="l">
              <a:lnSpc>
                <a:spcPct val="100000"/>
              </a:lnSpc>
              <a:spcBef>
                <a:spcPts val="200"/>
              </a:spcBef>
              <a:spcAft>
                <a:spcPts val="0"/>
              </a:spcAft>
              <a:buClr>
                <a:schemeClr val="dk1"/>
              </a:buClr>
              <a:buSzPts val="1000"/>
              <a:buChar char="•"/>
              <a:defRPr sz="1000"/>
            </a:lvl7pPr>
            <a:lvl8pPr indent="-292100" lvl="7" marL="3657600" algn="l">
              <a:lnSpc>
                <a:spcPct val="100000"/>
              </a:lnSpc>
              <a:spcBef>
                <a:spcPts val="200"/>
              </a:spcBef>
              <a:spcAft>
                <a:spcPts val="0"/>
              </a:spcAft>
              <a:buClr>
                <a:schemeClr val="dk1"/>
              </a:buClr>
              <a:buSzPts val="1000"/>
              <a:buChar char="•"/>
              <a:defRPr sz="1000"/>
            </a:lvl8pPr>
            <a:lvl9pPr indent="-292100" lvl="8" marL="4114800" algn="l">
              <a:lnSpc>
                <a:spcPct val="100000"/>
              </a:lnSpc>
              <a:spcBef>
                <a:spcPts val="200"/>
              </a:spcBef>
              <a:spcAft>
                <a:spcPts val="0"/>
              </a:spcAft>
              <a:buClr>
                <a:schemeClr val="dk1"/>
              </a:buClr>
              <a:buSzPts val="1000"/>
              <a:buChar char="•"/>
              <a:defRPr sz="1000"/>
            </a:lvl9pPr>
          </a:lstStyle>
          <a:p/>
        </p:txBody>
      </p:sp>
      <p:sp>
        <p:nvSpPr>
          <p:cNvPr id="57" name="Google Shape;57;p9"/>
          <p:cNvSpPr txBox="1"/>
          <p:nvPr>
            <p:ph idx="2" type="body"/>
          </p:nvPr>
        </p:nvSpPr>
        <p:spPr>
          <a:xfrm>
            <a:off x="228600" y="717550"/>
            <a:ext cx="1504200" cy="2345400"/>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58" name="Google Shape;58;p9"/>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9" name="Google Shape;59;p9"/>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0" name="Google Shape;60;p9"/>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96144" y="2400300"/>
            <a:ext cx="2743200" cy="283500"/>
          </a:xfrm>
          <a:prstGeom prst="rect">
            <a:avLst/>
          </a:prstGeom>
          <a:noFill/>
          <a:ln>
            <a:noFill/>
          </a:ln>
        </p:spPr>
        <p:txBody>
          <a:bodyPr anchorCtr="0" anchor="b" bIns="22850" lIns="45725" spcFirstLastPara="1" rIns="45725" wrap="square" tIns="22850">
            <a:norm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3" name="Google Shape;63;p10"/>
          <p:cNvSpPr/>
          <p:nvPr>
            <p:ph idx="2" type="pic"/>
          </p:nvPr>
        </p:nvSpPr>
        <p:spPr>
          <a:xfrm>
            <a:off x="896144" y="306388"/>
            <a:ext cx="2743200" cy="2057400"/>
          </a:xfrm>
          <a:prstGeom prst="rect">
            <a:avLst/>
          </a:prstGeom>
          <a:noFill/>
          <a:ln>
            <a:noFill/>
          </a:ln>
        </p:spPr>
      </p:sp>
      <p:sp>
        <p:nvSpPr>
          <p:cNvPr id="64" name="Google Shape;64;p10"/>
          <p:cNvSpPr txBox="1"/>
          <p:nvPr>
            <p:ph idx="1" type="body"/>
          </p:nvPr>
        </p:nvSpPr>
        <p:spPr>
          <a:xfrm>
            <a:off x="896144" y="2683669"/>
            <a:ext cx="2743200" cy="402300"/>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65" name="Google Shape;65;p10"/>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6" name="Google Shape;66;p10"/>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7" name="Google Shape;67;p10"/>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62" Type="http://schemas.openxmlformats.org/officeDocument/2006/relationships/slideLayout" Target="../slideLayouts/slideLayout73.xml"/><Relationship Id="rId61" Type="http://schemas.openxmlformats.org/officeDocument/2006/relationships/slideLayout" Target="../slideLayouts/slideLayout72.xml"/><Relationship Id="rId20" Type="http://schemas.openxmlformats.org/officeDocument/2006/relationships/slideLayout" Target="../slideLayouts/slideLayout31.xml"/><Relationship Id="rId64" Type="http://schemas.openxmlformats.org/officeDocument/2006/relationships/slideLayout" Target="../slideLayouts/slideLayout75.xml"/><Relationship Id="rId63" Type="http://schemas.openxmlformats.org/officeDocument/2006/relationships/slideLayout" Target="../slideLayouts/slideLayout74.xml"/><Relationship Id="rId22" Type="http://schemas.openxmlformats.org/officeDocument/2006/relationships/slideLayout" Target="../slideLayouts/slideLayout33.xml"/><Relationship Id="rId66" Type="http://schemas.openxmlformats.org/officeDocument/2006/relationships/slideLayout" Target="../slideLayouts/slideLayout77.xml"/><Relationship Id="rId21" Type="http://schemas.openxmlformats.org/officeDocument/2006/relationships/slideLayout" Target="../slideLayouts/slideLayout32.xml"/><Relationship Id="rId65" Type="http://schemas.openxmlformats.org/officeDocument/2006/relationships/slideLayout" Target="../slideLayouts/slideLayout76.xml"/><Relationship Id="rId24" Type="http://schemas.openxmlformats.org/officeDocument/2006/relationships/slideLayout" Target="../slideLayouts/slideLayout35.xml"/><Relationship Id="rId68" Type="http://schemas.openxmlformats.org/officeDocument/2006/relationships/slideLayout" Target="../slideLayouts/slideLayout79.xml"/><Relationship Id="rId23" Type="http://schemas.openxmlformats.org/officeDocument/2006/relationships/slideLayout" Target="../slideLayouts/slideLayout34.xml"/><Relationship Id="rId67" Type="http://schemas.openxmlformats.org/officeDocument/2006/relationships/slideLayout" Target="../slideLayouts/slideLayout78.xml"/><Relationship Id="rId60" Type="http://schemas.openxmlformats.org/officeDocument/2006/relationships/slideLayout" Target="../slideLayouts/slideLayout71.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69" Type="http://schemas.openxmlformats.org/officeDocument/2006/relationships/theme" Target="../theme/theme2.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11" Type="http://schemas.openxmlformats.org/officeDocument/2006/relationships/slideLayout" Target="../slideLayouts/slideLayout22.xml"/><Relationship Id="rId55" Type="http://schemas.openxmlformats.org/officeDocument/2006/relationships/slideLayout" Target="../slideLayouts/slideLayout66.xml"/><Relationship Id="rId10" Type="http://schemas.openxmlformats.org/officeDocument/2006/relationships/slideLayout" Target="../slideLayouts/slideLayout21.xml"/><Relationship Id="rId54" Type="http://schemas.openxmlformats.org/officeDocument/2006/relationships/slideLayout" Target="../slideLayouts/slideLayout65.xml"/><Relationship Id="rId13" Type="http://schemas.openxmlformats.org/officeDocument/2006/relationships/slideLayout" Target="../slideLayouts/slideLayout24.xml"/><Relationship Id="rId57" Type="http://schemas.openxmlformats.org/officeDocument/2006/relationships/slideLayout" Target="../slideLayouts/slideLayout68.xml"/><Relationship Id="rId12" Type="http://schemas.openxmlformats.org/officeDocument/2006/relationships/slideLayout" Target="../slideLayouts/slideLayout23.xml"/><Relationship Id="rId56" Type="http://schemas.openxmlformats.org/officeDocument/2006/relationships/slideLayout" Target="../slideLayouts/slideLayout67.xml"/><Relationship Id="rId15" Type="http://schemas.openxmlformats.org/officeDocument/2006/relationships/slideLayout" Target="../slideLayouts/slideLayout26.xml"/><Relationship Id="rId59" Type="http://schemas.openxmlformats.org/officeDocument/2006/relationships/slideLayout" Target="../slideLayouts/slideLayout70.xml"/><Relationship Id="rId14" Type="http://schemas.openxmlformats.org/officeDocument/2006/relationships/slideLayout" Target="../slideLayouts/slideLayout25.xml"/><Relationship Id="rId58" Type="http://schemas.openxmlformats.org/officeDocument/2006/relationships/slideLayout" Target="../slideLayouts/slideLayout6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lnSpc>
                <a:spcPct val="100000"/>
              </a:lnSpc>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228600" y="800100"/>
            <a:ext cx="4114800" cy="2262900"/>
          </a:xfrm>
          <a:prstGeom prst="rect">
            <a:avLst/>
          </a:prstGeom>
          <a:noFill/>
          <a:ln>
            <a:noFill/>
          </a:ln>
        </p:spPr>
        <p:txBody>
          <a:bodyPr anchorCtr="0" anchor="t" bIns="22850" lIns="45725" spcFirstLastPara="1" rIns="45725" wrap="square" tIns="22850">
            <a:normAutofit/>
          </a:bodyPr>
          <a:lstStyle>
            <a:lvl1pPr indent="-330200" lvl="0" marL="457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marR="0" rtl="0" algn="l">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marR="0" rtl="0" algn="ctr">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311700" y="1671150"/>
            <a:ext cx="8520600" cy="18012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5400"/>
              <a:buFont typeface="Montserrat"/>
              <a:buNone/>
              <a:defRPr b="1" i="0" sz="54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2" name="Google Shape;82;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43.png"/><Relationship Id="rId6"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hyperlink" Target="https://www.mediawiki.org/wiki/Help:Extension:ParserMigratio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www.mediawiki.org/wiki/Help:Extension:ParserMigration" TargetMode="External"/><Relationship Id="rId4" Type="http://schemas.openxmlformats.org/officeDocument/2006/relationships/image" Target="../media/image23.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hyperlink" Target="https://www.mediawiki.org/wiki/Parsoid/Parser_Unification/Confidence_Framework"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32.png"/><Relationship Id="rId5"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5.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32.png"/><Relationship Id="rId5"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7.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jpg"/><Relationship Id="rId4" Type="http://schemas.openxmlformats.org/officeDocument/2006/relationships/image" Target="../media/image8.png"/><Relationship Id="rId5" Type="http://schemas.openxmlformats.org/officeDocument/2006/relationships/hyperlink" Target="https://www.mediawiki.org/wiki/Parsoid/Parser_Unification/Known_Issue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32.png"/><Relationship Id="rId5" Type="http://schemas.openxmlformats.org/officeDocument/2006/relationships/image" Target="../media/image35.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3.jpg"/><Relationship Id="rId4" Type="http://schemas.openxmlformats.org/officeDocument/2006/relationships/image" Target="../media/image28.jpg"/><Relationship Id="rId5" Type="http://schemas.openxmlformats.org/officeDocument/2006/relationships/image" Target="../media/image31.jpg"/><Relationship Id="rId6"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9.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2.png"/><Relationship Id="rId4" Type="http://schemas.openxmlformats.org/officeDocument/2006/relationships/image" Target="../media/image36.png"/><Relationship Id="rId5"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38.png"/><Relationship Id="rId6"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8154"/>
        </a:solidFill>
      </p:bgPr>
    </p:bg>
    <p:spTree>
      <p:nvGrpSpPr>
        <p:cNvPr id="426" name="Shape 426"/>
        <p:cNvGrpSpPr/>
        <p:nvPr/>
      </p:nvGrpSpPr>
      <p:grpSpPr>
        <a:xfrm>
          <a:off x="0" y="0"/>
          <a:ext cx="0" cy="0"/>
          <a:chOff x="0" y="0"/>
          <a:chExt cx="0" cy="0"/>
        </a:xfrm>
      </p:grpSpPr>
      <p:sp>
        <p:nvSpPr>
          <p:cNvPr id="427" name="Google Shape;427;p82"/>
          <p:cNvSpPr txBox="1"/>
          <p:nvPr/>
        </p:nvSpPr>
        <p:spPr>
          <a:xfrm>
            <a:off x="1134125" y="1028575"/>
            <a:ext cx="7007700" cy="2048400"/>
          </a:xfrm>
          <a:prstGeom prst="rect">
            <a:avLst/>
          </a:prstGeom>
          <a:noFill/>
          <a:ln>
            <a:noFill/>
          </a:ln>
        </p:spPr>
        <p:txBody>
          <a:bodyPr anchorCtr="0" anchor="t" bIns="0" lIns="0" spcFirstLastPara="1" rIns="0" wrap="square" tIns="0">
            <a:spAutoFit/>
          </a:bodyPr>
          <a:lstStyle/>
          <a:p>
            <a:pPr indent="0" lvl="0" marL="0" marR="0" rtl="0" algn="ctr">
              <a:lnSpc>
                <a:spcPct val="101000"/>
              </a:lnSpc>
              <a:spcBef>
                <a:spcPts val="0"/>
              </a:spcBef>
              <a:spcAft>
                <a:spcPts val="0"/>
              </a:spcAft>
              <a:buClr>
                <a:srgbClr val="000000"/>
              </a:buClr>
              <a:buSzPts val="3500"/>
              <a:buFont typeface="Arial"/>
              <a:buNone/>
            </a:pPr>
            <a:r>
              <a:rPr b="1" lang="en-US" sz="5400">
                <a:solidFill>
                  <a:srgbClr val="FFFFFF"/>
                </a:solidFill>
                <a:latin typeface="Montserrat"/>
                <a:ea typeface="Montserrat"/>
                <a:cs typeface="Montserrat"/>
                <a:sym typeface="Montserrat"/>
              </a:rPr>
              <a:t>Parsoid Read Views is coming!</a:t>
            </a:r>
            <a:endParaRPr b="1" sz="5400">
              <a:solidFill>
                <a:srgbClr val="FFFFFF"/>
              </a:solidFill>
              <a:latin typeface="Montserrat"/>
              <a:ea typeface="Montserrat"/>
              <a:cs typeface="Montserrat"/>
              <a:sym typeface="Montserrat"/>
            </a:endParaRPr>
          </a:p>
          <a:p>
            <a:pPr indent="0" lvl="0" marL="0" marR="0" rtl="0" algn="ctr">
              <a:lnSpc>
                <a:spcPct val="101000"/>
              </a:lnSpc>
              <a:spcBef>
                <a:spcPts val="0"/>
              </a:spcBef>
              <a:spcAft>
                <a:spcPts val="0"/>
              </a:spcAft>
              <a:buClr>
                <a:srgbClr val="000000"/>
              </a:buClr>
              <a:buSzPts val="3500"/>
              <a:buFont typeface="Arial"/>
              <a:buNone/>
            </a:pPr>
            <a:r>
              <a:rPr b="1" i="1" lang="en-US" sz="2400">
                <a:solidFill>
                  <a:srgbClr val="FFFFFF"/>
                </a:solidFill>
                <a:latin typeface="Montserrat"/>
                <a:ea typeface="Montserrat"/>
                <a:cs typeface="Montserrat"/>
                <a:sym typeface="Montserrat"/>
              </a:rPr>
              <a:t>How do I keep up?</a:t>
            </a:r>
            <a:endParaRPr b="1" i="1" sz="2400">
              <a:solidFill>
                <a:srgbClr val="FFFFFF"/>
              </a:solidFill>
              <a:latin typeface="Montserrat"/>
              <a:ea typeface="Montserrat"/>
              <a:cs typeface="Montserrat"/>
              <a:sym typeface="Montserrat"/>
            </a:endParaRPr>
          </a:p>
        </p:txBody>
      </p:sp>
      <p:pic>
        <p:nvPicPr>
          <p:cNvPr id="428" name="Google Shape;428;p82" title="Wikimania Nairobi White transparent - Portrait.png"/>
          <p:cNvPicPr preferRelativeResize="0"/>
          <p:nvPr/>
        </p:nvPicPr>
        <p:blipFill rotWithShape="1">
          <a:blip r:embed="rId3">
            <a:alphaModFix/>
          </a:blip>
          <a:srcRect b="10524" l="3414" r="5764" t="11439"/>
          <a:stretch/>
        </p:blipFill>
        <p:spPr>
          <a:xfrm>
            <a:off x="3841099" y="334850"/>
            <a:ext cx="1593748" cy="446650"/>
          </a:xfrm>
          <a:prstGeom prst="rect">
            <a:avLst/>
          </a:prstGeom>
          <a:noFill/>
          <a:ln>
            <a:noFill/>
          </a:ln>
        </p:spPr>
      </p:pic>
      <p:sp>
        <p:nvSpPr>
          <p:cNvPr id="429" name="Google Shape;429;p82"/>
          <p:cNvSpPr txBox="1"/>
          <p:nvPr/>
        </p:nvSpPr>
        <p:spPr>
          <a:xfrm>
            <a:off x="2333375" y="3747625"/>
            <a:ext cx="46092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lang="en-US" sz="1600">
                <a:solidFill>
                  <a:srgbClr val="FFFFFF"/>
                </a:solidFill>
                <a:latin typeface="Helvetica Neue"/>
                <a:ea typeface="Helvetica Neue"/>
                <a:cs typeface="Helvetica Neue"/>
                <a:sym typeface="Helvetica Neue"/>
              </a:rPr>
              <a:t>Mateus Santos / C. Scott Ananian</a:t>
            </a:r>
            <a:endParaRPr i="0" sz="1600" u="none" cap="none" strike="noStrike">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1600"/>
              <a:buFont typeface="Arial"/>
              <a:buNone/>
            </a:pPr>
            <a:r>
              <a:rPr lang="en-US" sz="1600">
                <a:solidFill>
                  <a:srgbClr val="FFFFFF"/>
                </a:solidFill>
                <a:latin typeface="Helvetica Neue"/>
                <a:ea typeface="Helvetica Neue"/>
                <a:cs typeface="Helvetica Neue"/>
                <a:sym typeface="Helvetica Neue"/>
              </a:rPr>
              <a:t>Content Transform Team, Wikimedia Foundation</a:t>
            </a:r>
            <a:endParaRPr sz="1600">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1600"/>
              <a:buFont typeface="Arial"/>
              <a:buNone/>
            </a:pPr>
            <a:r>
              <a:rPr lang="en-US" sz="1600">
                <a:solidFill>
                  <a:srgbClr val="FFFFFF"/>
                </a:solidFill>
                <a:latin typeface="Helvetica Neue"/>
                <a:ea typeface="Helvetica Neue"/>
                <a:cs typeface="Helvetica Neue"/>
                <a:sym typeface="Helvetica Neue"/>
              </a:rPr>
              <a:t>August 8, 2025</a:t>
            </a:r>
            <a:endParaRPr sz="1600">
              <a:solidFill>
                <a:srgbClr val="FFFFFF"/>
              </a:solidFill>
              <a:latin typeface="Helvetica Neue"/>
              <a:ea typeface="Helvetica Neue"/>
              <a:cs typeface="Helvetica Neue"/>
              <a:sym typeface="Helvetica Neue"/>
            </a:endParaRPr>
          </a:p>
        </p:txBody>
      </p:sp>
      <p:pic>
        <p:nvPicPr>
          <p:cNvPr id="430" name="Google Shape;430;p82" title="white.png"/>
          <p:cNvPicPr preferRelativeResize="0"/>
          <p:nvPr/>
        </p:nvPicPr>
        <p:blipFill rotWithShape="1">
          <a:blip r:embed="rId4">
            <a:alphaModFix/>
          </a:blip>
          <a:srcRect b="565" l="-70" r="-68" t="28"/>
          <a:stretch/>
        </p:blipFill>
        <p:spPr>
          <a:xfrm rot="-5400000">
            <a:off x="5720914" y="2545835"/>
            <a:ext cx="5542476" cy="450803"/>
          </a:xfrm>
          <a:prstGeom prst="rect">
            <a:avLst/>
          </a:prstGeom>
          <a:noFill/>
          <a:ln>
            <a:noFill/>
          </a:ln>
        </p:spPr>
      </p:pic>
      <p:pic>
        <p:nvPicPr>
          <p:cNvPr id="431" name="Google Shape;431;p82" title="white.png"/>
          <p:cNvPicPr preferRelativeResize="0"/>
          <p:nvPr/>
        </p:nvPicPr>
        <p:blipFill rotWithShape="1">
          <a:blip r:embed="rId4">
            <a:alphaModFix/>
          </a:blip>
          <a:srcRect b="565" l="-70" r="-68" t="28"/>
          <a:stretch/>
        </p:blipFill>
        <p:spPr>
          <a:xfrm rot="-5400000">
            <a:off x="6147360" y="2545835"/>
            <a:ext cx="5542476" cy="450803"/>
          </a:xfrm>
          <a:prstGeom prst="rect">
            <a:avLst/>
          </a:prstGeom>
          <a:noFill/>
          <a:ln>
            <a:noFill/>
          </a:ln>
        </p:spPr>
      </p:pic>
      <p:pic>
        <p:nvPicPr>
          <p:cNvPr id="432" name="Google Shape;432;p82" title="white.png"/>
          <p:cNvPicPr preferRelativeResize="0"/>
          <p:nvPr/>
        </p:nvPicPr>
        <p:blipFill rotWithShape="1">
          <a:blip r:embed="rId4">
            <a:alphaModFix/>
          </a:blip>
          <a:srcRect b="565" l="-70" r="-68" t="28"/>
          <a:stretch/>
        </p:blipFill>
        <p:spPr>
          <a:xfrm rot="5400000">
            <a:off x="-2119390" y="2146860"/>
            <a:ext cx="5542476" cy="450803"/>
          </a:xfrm>
          <a:prstGeom prst="rect">
            <a:avLst/>
          </a:prstGeom>
          <a:noFill/>
          <a:ln>
            <a:noFill/>
          </a:ln>
        </p:spPr>
      </p:pic>
      <p:pic>
        <p:nvPicPr>
          <p:cNvPr id="433" name="Google Shape;433;p82" title="white.png"/>
          <p:cNvPicPr preferRelativeResize="0"/>
          <p:nvPr/>
        </p:nvPicPr>
        <p:blipFill rotWithShape="1">
          <a:blip r:embed="rId4">
            <a:alphaModFix/>
          </a:blip>
          <a:srcRect b="565" l="-70" r="-68" t="28"/>
          <a:stretch/>
        </p:blipFill>
        <p:spPr>
          <a:xfrm rot="5400000">
            <a:off x="-2545836" y="2146860"/>
            <a:ext cx="5542476" cy="450803"/>
          </a:xfrm>
          <a:prstGeom prst="rect">
            <a:avLst/>
          </a:prstGeom>
          <a:noFill/>
          <a:ln>
            <a:noFill/>
          </a:ln>
        </p:spPr>
      </p:pic>
      <p:pic>
        <p:nvPicPr>
          <p:cNvPr id="434" name="Google Shape;434;p82" title="Cell Phone.png"/>
          <p:cNvPicPr preferRelativeResize="0"/>
          <p:nvPr/>
        </p:nvPicPr>
        <p:blipFill rotWithShape="1">
          <a:blip r:embed="rId5">
            <a:alphaModFix/>
          </a:blip>
          <a:srcRect b="7582" l="22599" r="13034" t="5165"/>
          <a:stretch/>
        </p:blipFill>
        <p:spPr>
          <a:xfrm>
            <a:off x="6942570" y="2890725"/>
            <a:ext cx="1078807" cy="1892173"/>
          </a:xfrm>
          <a:prstGeom prst="rect">
            <a:avLst/>
          </a:prstGeom>
          <a:noFill/>
          <a:ln>
            <a:noFill/>
          </a:ln>
        </p:spPr>
      </p:pic>
      <p:pic>
        <p:nvPicPr>
          <p:cNvPr id="435" name="Google Shape;435;p82" title="Gourd - Decorated.png"/>
          <p:cNvPicPr preferRelativeResize="0"/>
          <p:nvPr/>
        </p:nvPicPr>
        <p:blipFill rotWithShape="1">
          <a:blip r:embed="rId6">
            <a:alphaModFix/>
          </a:blip>
          <a:srcRect b="18354" l="23789" r="25756" t="16093"/>
          <a:stretch/>
        </p:blipFill>
        <p:spPr>
          <a:xfrm>
            <a:off x="1042425" y="2948051"/>
            <a:ext cx="1125774" cy="18921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510" name="Shape 510"/>
        <p:cNvGrpSpPr/>
        <p:nvPr/>
      </p:nvGrpSpPr>
      <p:grpSpPr>
        <a:xfrm>
          <a:off x="0" y="0"/>
          <a:ext cx="0" cy="0"/>
          <a:chOff x="0" y="0"/>
          <a:chExt cx="0" cy="0"/>
        </a:xfrm>
      </p:grpSpPr>
      <p:pic>
        <p:nvPicPr>
          <p:cNvPr id="511" name="Google Shape;511;p91" title="red_green pattern.png"/>
          <p:cNvPicPr preferRelativeResize="0"/>
          <p:nvPr/>
        </p:nvPicPr>
        <p:blipFill rotWithShape="1">
          <a:blip r:embed="rId3">
            <a:alphaModFix/>
          </a:blip>
          <a:srcRect b="0" l="39" r="39" t="0"/>
          <a:stretch/>
        </p:blipFill>
        <p:spPr>
          <a:xfrm>
            <a:off x="1631575" y="4431688"/>
            <a:ext cx="5880849" cy="534625"/>
          </a:xfrm>
          <a:prstGeom prst="rect">
            <a:avLst/>
          </a:prstGeom>
          <a:noFill/>
          <a:ln>
            <a:noFill/>
          </a:ln>
        </p:spPr>
      </p:pic>
      <p:sp>
        <p:nvSpPr>
          <p:cNvPr id="512" name="Google Shape;512;p91"/>
          <p:cNvSpPr txBox="1"/>
          <p:nvPr/>
        </p:nvSpPr>
        <p:spPr>
          <a:xfrm>
            <a:off x="282638" y="662450"/>
            <a:ext cx="8370900" cy="7128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None/>
            </a:pPr>
            <a:r>
              <a:rPr lang="en-US" sz="3600">
                <a:solidFill>
                  <a:schemeClr val="dk1"/>
                </a:solidFill>
                <a:latin typeface="Montserrat ExtraBold"/>
                <a:ea typeface="Montserrat ExtraBold"/>
                <a:cs typeface="Montserrat ExtraBold"/>
                <a:sym typeface="Montserrat ExtraBold"/>
              </a:rPr>
              <a:t>Edit							Read</a:t>
            </a:r>
            <a:endParaRPr sz="3600">
              <a:solidFill>
                <a:schemeClr val="dk1"/>
              </a:solidFill>
              <a:latin typeface="Montserrat ExtraBold"/>
              <a:ea typeface="Montserrat ExtraBold"/>
              <a:cs typeface="Montserrat ExtraBold"/>
              <a:sym typeface="Montserrat ExtraBold"/>
            </a:endParaRPr>
          </a:p>
        </p:txBody>
      </p:sp>
      <p:pic>
        <p:nvPicPr>
          <p:cNvPr id="513" name="Google Shape;513;p91" title="Wordmark Full Color.png"/>
          <p:cNvPicPr preferRelativeResize="0"/>
          <p:nvPr/>
        </p:nvPicPr>
        <p:blipFill rotWithShape="1">
          <a:blip r:embed="rId4">
            <a:alphaModFix/>
          </a:blip>
          <a:srcRect b="11063" l="3777" r="5626" t="11788"/>
          <a:stretch/>
        </p:blipFill>
        <p:spPr>
          <a:xfrm>
            <a:off x="3768051" y="91500"/>
            <a:ext cx="1607900" cy="446650"/>
          </a:xfrm>
          <a:prstGeom prst="rect">
            <a:avLst/>
          </a:prstGeom>
          <a:noFill/>
          <a:ln>
            <a:noFill/>
          </a:ln>
        </p:spPr>
      </p:pic>
      <p:pic>
        <p:nvPicPr>
          <p:cNvPr id="514" name="Google Shape;514;p91"/>
          <p:cNvPicPr preferRelativeResize="0"/>
          <p:nvPr/>
        </p:nvPicPr>
        <p:blipFill>
          <a:blip r:embed="rId5">
            <a:alphaModFix/>
          </a:blip>
          <a:stretch>
            <a:fillRect/>
          </a:stretch>
        </p:blipFill>
        <p:spPr>
          <a:xfrm>
            <a:off x="4637350" y="1185125"/>
            <a:ext cx="4531200" cy="3235774"/>
          </a:xfrm>
          <a:prstGeom prst="rect">
            <a:avLst/>
          </a:prstGeom>
          <a:noFill/>
          <a:ln>
            <a:noFill/>
          </a:ln>
        </p:spPr>
      </p:pic>
      <p:pic>
        <p:nvPicPr>
          <p:cNvPr id="515" name="Google Shape;515;p91"/>
          <p:cNvPicPr preferRelativeResize="0"/>
          <p:nvPr/>
        </p:nvPicPr>
        <p:blipFill>
          <a:blip r:embed="rId6">
            <a:alphaModFix/>
          </a:blip>
          <a:stretch>
            <a:fillRect/>
          </a:stretch>
        </p:blipFill>
        <p:spPr>
          <a:xfrm>
            <a:off x="0" y="1195925"/>
            <a:ext cx="4531200" cy="32357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64BE"/>
        </a:solidFill>
      </p:bgPr>
    </p:bg>
    <p:spTree>
      <p:nvGrpSpPr>
        <p:cNvPr id="519" name="Shape 519"/>
        <p:cNvGrpSpPr/>
        <p:nvPr/>
      </p:nvGrpSpPr>
      <p:grpSpPr>
        <a:xfrm>
          <a:off x="0" y="0"/>
          <a:ext cx="0" cy="0"/>
          <a:chOff x="0" y="0"/>
          <a:chExt cx="0" cy="0"/>
        </a:xfrm>
      </p:grpSpPr>
      <p:pic>
        <p:nvPicPr>
          <p:cNvPr id="520" name="Google Shape;520;p92" title="Cell Phone.png"/>
          <p:cNvPicPr preferRelativeResize="0"/>
          <p:nvPr/>
        </p:nvPicPr>
        <p:blipFill rotWithShape="1">
          <a:blip r:embed="rId3">
            <a:alphaModFix/>
          </a:blip>
          <a:srcRect b="7580" l="22599" r="13032" t="5165"/>
          <a:stretch/>
        </p:blipFill>
        <p:spPr>
          <a:xfrm>
            <a:off x="528475" y="1446641"/>
            <a:ext cx="1821000" cy="3193933"/>
          </a:xfrm>
          <a:prstGeom prst="rect">
            <a:avLst/>
          </a:prstGeom>
          <a:noFill/>
          <a:ln>
            <a:noFill/>
          </a:ln>
        </p:spPr>
      </p:pic>
      <p:sp>
        <p:nvSpPr>
          <p:cNvPr id="521" name="Google Shape;521;p92"/>
          <p:cNvSpPr txBox="1"/>
          <p:nvPr/>
        </p:nvSpPr>
        <p:spPr>
          <a:xfrm>
            <a:off x="3645075" y="1018750"/>
            <a:ext cx="4913100" cy="1626900"/>
          </a:xfrm>
          <a:prstGeom prst="rect">
            <a:avLst/>
          </a:prstGeom>
          <a:noFill/>
          <a:ln>
            <a:noFill/>
          </a:ln>
        </p:spPr>
        <p:txBody>
          <a:bodyPr anchorCtr="0" anchor="t" bIns="0" lIns="0" spcFirstLastPara="1" rIns="0" wrap="square" tIns="0">
            <a:spAutoFit/>
          </a:bodyPr>
          <a:lstStyle/>
          <a:p>
            <a:pPr indent="-571500" lvl="0" marL="0" marR="0" rtl="0" algn="l">
              <a:lnSpc>
                <a:spcPct val="101000"/>
              </a:lnSpc>
              <a:spcBef>
                <a:spcPts val="0"/>
              </a:spcBef>
              <a:spcAft>
                <a:spcPts val="0"/>
              </a:spcAft>
              <a:buClr>
                <a:srgbClr val="000000"/>
              </a:buClr>
              <a:buSzPts val="3500"/>
              <a:buFont typeface="Arial"/>
              <a:buNone/>
            </a:pPr>
            <a:r>
              <a:rPr b="1" lang="en-US" sz="3500">
                <a:solidFill>
                  <a:schemeClr val="lt1"/>
                </a:solidFill>
                <a:latin typeface="Montserrat"/>
                <a:ea typeface="Montserrat"/>
                <a:cs typeface="Montserrat"/>
                <a:sym typeface="Montserrat"/>
              </a:rPr>
              <a:t>2. You can join us on the transition to Parsoid Read Views!</a:t>
            </a:r>
            <a:endParaRPr b="1" i="0" sz="700" u="none" cap="none" strike="noStrike">
              <a:solidFill>
                <a:schemeClr val="lt1"/>
              </a:solidFill>
              <a:latin typeface="Montserrat"/>
              <a:ea typeface="Montserrat"/>
              <a:cs typeface="Montserrat"/>
              <a:sym typeface="Montserrat"/>
            </a:endParaRPr>
          </a:p>
        </p:txBody>
      </p:sp>
      <p:pic>
        <p:nvPicPr>
          <p:cNvPr id="522" name="Google Shape;522;p92" title="Wikimania Nairobi White transparent - Portrait.png"/>
          <p:cNvPicPr preferRelativeResize="0"/>
          <p:nvPr/>
        </p:nvPicPr>
        <p:blipFill rotWithShape="1">
          <a:blip r:embed="rId4">
            <a:alphaModFix/>
          </a:blip>
          <a:srcRect b="10524" l="3414" r="5764" t="11439"/>
          <a:stretch/>
        </p:blipFill>
        <p:spPr>
          <a:xfrm>
            <a:off x="464999" y="363700"/>
            <a:ext cx="1593748" cy="446650"/>
          </a:xfrm>
          <a:prstGeom prst="rect">
            <a:avLst/>
          </a:prstGeom>
          <a:noFill/>
          <a:ln>
            <a:noFill/>
          </a:ln>
        </p:spPr>
      </p:pic>
      <p:pic>
        <p:nvPicPr>
          <p:cNvPr id="523" name="Google Shape;523;p92" title="white.png"/>
          <p:cNvPicPr preferRelativeResize="0"/>
          <p:nvPr/>
        </p:nvPicPr>
        <p:blipFill rotWithShape="1">
          <a:blip r:embed="rId5">
            <a:alphaModFix/>
          </a:blip>
          <a:srcRect b="10" l="0" r="0" t="0"/>
          <a:stretch/>
        </p:blipFill>
        <p:spPr>
          <a:xfrm>
            <a:off x="3600400" y="429675"/>
            <a:ext cx="5002449" cy="314700"/>
          </a:xfrm>
          <a:prstGeom prst="rect">
            <a:avLst/>
          </a:prstGeom>
          <a:noFill/>
          <a:ln>
            <a:noFill/>
          </a:ln>
        </p:spPr>
      </p:pic>
      <p:sp>
        <p:nvSpPr>
          <p:cNvPr id="524" name="Google Shape;524;p92"/>
          <p:cNvSpPr txBox="1"/>
          <p:nvPr/>
        </p:nvSpPr>
        <p:spPr>
          <a:xfrm>
            <a:off x="3602625" y="2731975"/>
            <a:ext cx="4998000" cy="190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Clr>
                <a:srgbClr val="000000"/>
              </a:buClr>
              <a:buSzPts val="1100"/>
              <a:buFont typeface="Arial"/>
              <a:buNone/>
            </a:pPr>
            <a:r>
              <a:rPr lang="en-US" sz="2000">
                <a:solidFill>
                  <a:srgbClr val="FCEBBE"/>
                </a:solidFill>
                <a:latin typeface="Helvetica Neue"/>
                <a:ea typeface="Helvetica Neue"/>
                <a:cs typeface="Helvetica Neue"/>
                <a:sym typeface="Helvetica Neue"/>
              </a:rPr>
              <a:t>[[</a:t>
            </a:r>
            <a:r>
              <a:rPr lang="en-US" sz="2000" u="sng">
                <a:solidFill>
                  <a:srgbClr val="FCEBBE"/>
                </a:solidFill>
                <a:latin typeface="Helvetica Neue"/>
                <a:ea typeface="Helvetica Neue"/>
                <a:cs typeface="Helvetica Neue"/>
                <a:sym typeface="Helvetica Neue"/>
                <a:hlinkClick r:id="rId6">
                  <a:extLst>
                    <a:ext uri="{A12FA001-AC4F-418D-AE19-62706E023703}">
                      <ahyp:hlinkClr val="tx"/>
                    </a:ext>
                  </a:extLst>
                </a:hlinkClick>
              </a:rPr>
              <a:t>Extension:ParserMigration</a:t>
            </a:r>
            <a:r>
              <a:rPr lang="en-US" sz="2000">
                <a:solidFill>
                  <a:srgbClr val="FCEBBE"/>
                </a:solidFill>
                <a:latin typeface="Helvetica Neue"/>
                <a:ea typeface="Helvetica Neue"/>
                <a:cs typeface="Helvetica Neue"/>
                <a:sym typeface="Helvetica Neue"/>
              </a:rPr>
              <a:t>]]</a:t>
            </a:r>
            <a:r>
              <a:rPr lang="en-US" sz="2000">
                <a:solidFill>
                  <a:srgbClr val="E8E8E8"/>
                </a:solidFill>
                <a:latin typeface="Helvetica Neue"/>
                <a:ea typeface="Helvetica Neue"/>
                <a:cs typeface="Helvetica Neue"/>
                <a:sym typeface="Helvetica Neue"/>
              </a:rPr>
              <a:t> is installed on WMF wikis and can be installed on any MW 1.42+ wiki and allows site-wide as well as per-user opt-in to use the new Parsoid wikitext parser.</a:t>
            </a:r>
            <a:endParaRPr sz="2000">
              <a:solidFill>
                <a:srgbClr val="E8E8E8"/>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528" name="Shape 528"/>
        <p:cNvGrpSpPr/>
        <p:nvPr/>
      </p:nvGrpSpPr>
      <p:grpSpPr>
        <a:xfrm>
          <a:off x="0" y="0"/>
          <a:ext cx="0" cy="0"/>
          <a:chOff x="0" y="0"/>
          <a:chExt cx="0" cy="0"/>
        </a:xfrm>
      </p:grpSpPr>
      <p:pic>
        <p:nvPicPr>
          <p:cNvPr id="529" name="Google Shape;529;p93" title="preferences2.3.gif"/>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533" name="Shape 533"/>
        <p:cNvGrpSpPr/>
        <p:nvPr/>
      </p:nvGrpSpPr>
      <p:grpSpPr>
        <a:xfrm>
          <a:off x="0" y="0"/>
          <a:ext cx="0" cy="0"/>
          <a:chOff x="0" y="0"/>
          <a:chExt cx="0" cy="0"/>
        </a:xfrm>
      </p:grpSpPr>
      <p:sp>
        <p:nvSpPr>
          <p:cNvPr id="534" name="Google Shape;534;p94"/>
          <p:cNvSpPr txBox="1"/>
          <p:nvPr/>
        </p:nvSpPr>
        <p:spPr>
          <a:xfrm>
            <a:off x="628650" y="-6"/>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None/>
            </a:pPr>
            <a:r>
              <a:rPr lang="en-US" sz="3000">
                <a:solidFill>
                  <a:schemeClr val="dk1"/>
                </a:solidFill>
                <a:latin typeface="Montserrat ExtraBold"/>
                <a:ea typeface="Montserrat ExtraBold"/>
                <a:cs typeface="Montserrat ExtraBold"/>
                <a:sym typeface="Montserrat ExtraBold"/>
              </a:rPr>
              <a:t>Parsoid opt-in using</a:t>
            </a:r>
            <a:br>
              <a:rPr lang="en-US" sz="3000">
                <a:solidFill>
                  <a:schemeClr val="dk1"/>
                </a:solidFill>
                <a:latin typeface="Montserrat ExtraBold"/>
                <a:ea typeface="Montserrat ExtraBold"/>
                <a:cs typeface="Montserrat ExtraBold"/>
                <a:sym typeface="Montserrat ExtraBold"/>
              </a:rPr>
            </a:br>
            <a:r>
              <a:rPr lang="en-US" sz="3000">
                <a:solidFill>
                  <a:schemeClr val="dk1"/>
                </a:solidFill>
                <a:latin typeface="Montserrat ExtraBold"/>
                <a:ea typeface="Montserrat ExtraBold"/>
                <a:cs typeface="Montserrat ExtraBold"/>
                <a:sym typeface="Montserrat ExtraBold"/>
              </a:rPr>
              <a:t>[[</a:t>
            </a:r>
            <a:r>
              <a:rPr lang="en-US" sz="3000" u="sng">
                <a:solidFill>
                  <a:schemeClr val="dk2"/>
                </a:solidFill>
                <a:latin typeface="Montserrat ExtraBold"/>
                <a:ea typeface="Montserrat ExtraBold"/>
                <a:cs typeface="Montserrat ExtraBold"/>
                <a:sym typeface="Montserrat ExtraBold"/>
                <a:hlinkClick r:id="rId3">
                  <a:extLst>
                    <a:ext uri="{A12FA001-AC4F-418D-AE19-62706E023703}">
                      <ahyp:hlinkClr val="tx"/>
                    </a:ext>
                  </a:extLst>
                </a:hlinkClick>
              </a:rPr>
              <a:t>Extension:ParserMigration</a:t>
            </a:r>
            <a:r>
              <a:rPr lang="en-US" sz="3000">
                <a:solidFill>
                  <a:schemeClr val="dk1"/>
                </a:solidFill>
                <a:latin typeface="Montserrat ExtraBold"/>
                <a:ea typeface="Montserrat ExtraBold"/>
                <a:cs typeface="Montserrat ExtraBold"/>
                <a:sym typeface="Montserrat ExtraBold"/>
              </a:rPr>
              <a:t>]]</a:t>
            </a:r>
            <a:endParaRPr sz="3000">
              <a:solidFill>
                <a:schemeClr val="dk1"/>
              </a:solidFill>
              <a:latin typeface="Montserrat ExtraBold"/>
              <a:ea typeface="Montserrat ExtraBold"/>
              <a:cs typeface="Montserrat ExtraBold"/>
              <a:sym typeface="Montserrat ExtraBold"/>
            </a:endParaRPr>
          </a:p>
        </p:txBody>
      </p:sp>
      <p:pic>
        <p:nvPicPr>
          <p:cNvPr id="535" name="Google Shape;535;p94"/>
          <p:cNvPicPr preferRelativeResize="0"/>
          <p:nvPr/>
        </p:nvPicPr>
        <p:blipFill>
          <a:blip r:embed="rId4">
            <a:alphaModFix/>
          </a:blip>
          <a:stretch>
            <a:fillRect/>
          </a:stretch>
        </p:blipFill>
        <p:spPr>
          <a:xfrm>
            <a:off x="2080338" y="965575"/>
            <a:ext cx="4983332" cy="4177925"/>
          </a:xfrm>
          <a:prstGeom prst="rect">
            <a:avLst/>
          </a:prstGeom>
          <a:noFill/>
          <a:ln>
            <a:noFill/>
          </a:ln>
        </p:spPr>
      </p:pic>
      <p:sp>
        <p:nvSpPr>
          <p:cNvPr id="536" name="Google Shape;536;p94"/>
          <p:cNvSpPr/>
          <p:nvPr/>
        </p:nvSpPr>
        <p:spPr>
          <a:xfrm>
            <a:off x="2742950" y="3353125"/>
            <a:ext cx="3611100" cy="1335300"/>
          </a:xfrm>
          <a:prstGeom prst="ellipse">
            <a:avLst/>
          </a:prstGeom>
          <a:noFill/>
          <a:ln cap="flat" cmpd="sng" w="28575">
            <a:solidFill>
              <a:srgbClr val="4EA72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Source Serif Pro"/>
              <a:ea typeface="Source Serif Pro"/>
              <a:cs typeface="Source Serif Pro"/>
              <a:sym typeface="Source Serif Pro"/>
            </a:endParaRPr>
          </a:p>
        </p:txBody>
      </p:sp>
      <p:pic>
        <p:nvPicPr>
          <p:cNvPr id="537" name="Google Shape;537;p94" title="Crane.png"/>
          <p:cNvPicPr preferRelativeResize="0"/>
          <p:nvPr/>
        </p:nvPicPr>
        <p:blipFill rotWithShape="1">
          <a:blip r:embed="rId5">
            <a:alphaModFix/>
          </a:blip>
          <a:srcRect b="0" l="0" r="0" t="0"/>
          <a:stretch/>
        </p:blipFill>
        <p:spPr>
          <a:xfrm>
            <a:off x="7212075" y="2413862"/>
            <a:ext cx="1931926" cy="2768742"/>
          </a:xfrm>
          <a:prstGeom prst="rect">
            <a:avLst/>
          </a:prstGeom>
          <a:noFill/>
          <a:ln>
            <a:noFill/>
          </a:ln>
        </p:spPr>
      </p:pic>
      <p:pic>
        <p:nvPicPr>
          <p:cNvPr id="538" name="Google Shape;538;p94" title="Crane.png"/>
          <p:cNvPicPr preferRelativeResize="0"/>
          <p:nvPr/>
        </p:nvPicPr>
        <p:blipFill rotWithShape="1">
          <a:blip r:embed="rId5">
            <a:alphaModFix/>
          </a:blip>
          <a:srcRect b="0" l="0" r="0" t="0"/>
          <a:stretch/>
        </p:blipFill>
        <p:spPr>
          <a:xfrm flipH="1">
            <a:off x="25" y="2413862"/>
            <a:ext cx="1931926" cy="276874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65C0"/>
        </a:solidFill>
      </p:bgPr>
    </p:bg>
    <p:spTree>
      <p:nvGrpSpPr>
        <p:cNvPr id="543" name="Shape 543"/>
        <p:cNvGrpSpPr/>
        <p:nvPr/>
      </p:nvGrpSpPr>
      <p:grpSpPr>
        <a:xfrm>
          <a:off x="0" y="0"/>
          <a:ext cx="0" cy="0"/>
          <a:chOff x="0" y="0"/>
          <a:chExt cx="0" cy="0"/>
        </a:xfrm>
      </p:grpSpPr>
      <p:sp>
        <p:nvSpPr>
          <p:cNvPr id="544" name="Google Shape;544;p95"/>
          <p:cNvSpPr txBox="1"/>
          <p:nvPr/>
        </p:nvSpPr>
        <p:spPr>
          <a:xfrm>
            <a:off x="346425" y="1227650"/>
            <a:ext cx="7257300" cy="1454700"/>
          </a:xfrm>
          <a:prstGeom prst="rect">
            <a:avLst/>
          </a:prstGeom>
          <a:noFill/>
          <a:ln>
            <a:noFill/>
          </a:ln>
        </p:spPr>
        <p:txBody>
          <a:bodyPr anchorCtr="0" anchor="t" bIns="34275" lIns="68575" spcFirstLastPara="1" rIns="68575" wrap="square" tIns="34275">
            <a:spAutoFit/>
          </a:bodyPr>
          <a:lstStyle/>
          <a:p>
            <a:pPr indent="-571500" lvl="0" marL="457200" marR="0" rtl="0" algn="l">
              <a:lnSpc>
                <a:spcPct val="150000"/>
              </a:lnSpc>
              <a:spcBef>
                <a:spcPts val="0"/>
              </a:spcBef>
              <a:spcAft>
                <a:spcPts val="0"/>
              </a:spcAft>
              <a:buNone/>
            </a:pPr>
            <a:r>
              <a:rPr lang="en-US" sz="3600">
                <a:solidFill>
                  <a:schemeClr val="lt1"/>
                </a:solidFill>
                <a:latin typeface="Montserrat ExtraBold"/>
                <a:ea typeface="Montserrat ExtraBold"/>
                <a:cs typeface="Montserrat ExtraBold"/>
                <a:sym typeface="Montserrat ExtraBold"/>
              </a:rPr>
              <a:t>3</a:t>
            </a:r>
            <a:r>
              <a:rPr lang="en-US" sz="3600">
                <a:solidFill>
                  <a:schemeClr val="lt1"/>
                </a:solidFill>
                <a:latin typeface="Montserrat ExtraBold"/>
                <a:ea typeface="Montserrat ExtraBold"/>
                <a:cs typeface="Montserrat ExtraBold"/>
                <a:sym typeface="Montserrat ExtraBold"/>
              </a:rPr>
              <a:t>. Testing, Confidence, and Feedback</a:t>
            </a:r>
            <a:endParaRPr i="0" sz="3600" u="none" cap="none" strike="noStrike">
              <a:solidFill>
                <a:schemeClr val="lt1"/>
              </a:solidFill>
              <a:latin typeface="Montserrat ExtraBold"/>
              <a:ea typeface="Montserrat ExtraBold"/>
              <a:cs typeface="Montserrat ExtraBold"/>
              <a:sym typeface="Montserrat ExtraBold"/>
            </a:endParaRPr>
          </a:p>
        </p:txBody>
      </p:sp>
      <p:pic>
        <p:nvPicPr>
          <p:cNvPr id="545" name="Google Shape;545;p95" title="Wikimania Nairobi White transparent - Portrait.png"/>
          <p:cNvPicPr preferRelativeResize="0"/>
          <p:nvPr/>
        </p:nvPicPr>
        <p:blipFill rotWithShape="1">
          <a:blip r:embed="rId3">
            <a:alphaModFix/>
          </a:blip>
          <a:srcRect b="10526" l="3414" r="5766" t="11439"/>
          <a:stretch/>
        </p:blipFill>
        <p:spPr>
          <a:xfrm>
            <a:off x="480525" y="374275"/>
            <a:ext cx="1521603" cy="426424"/>
          </a:xfrm>
          <a:prstGeom prst="rect">
            <a:avLst/>
          </a:prstGeom>
          <a:noFill/>
          <a:ln>
            <a:noFill/>
          </a:ln>
        </p:spPr>
      </p:pic>
      <p:pic>
        <p:nvPicPr>
          <p:cNvPr id="546" name="Google Shape;546;p95" title="Coffee cup.png"/>
          <p:cNvPicPr preferRelativeResize="0"/>
          <p:nvPr/>
        </p:nvPicPr>
        <p:blipFill rotWithShape="1">
          <a:blip r:embed="rId4">
            <a:alphaModFix/>
          </a:blip>
          <a:srcRect b="0" l="0" r="0" t="45157"/>
          <a:stretch/>
        </p:blipFill>
        <p:spPr>
          <a:xfrm>
            <a:off x="5202776" y="2300682"/>
            <a:ext cx="3547249" cy="24747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550" name="Shape 550"/>
        <p:cNvGrpSpPr/>
        <p:nvPr/>
      </p:nvGrpSpPr>
      <p:grpSpPr>
        <a:xfrm>
          <a:off x="0" y="0"/>
          <a:ext cx="0" cy="0"/>
          <a:chOff x="0" y="0"/>
          <a:chExt cx="0" cy="0"/>
        </a:xfrm>
      </p:grpSpPr>
      <p:sp>
        <p:nvSpPr>
          <p:cNvPr id="551" name="Google Shape;551;p96"/>
          <p:cNvSpPr txBox="1"/>
          <p:nvPr/>
        </p:nvSpPr>
        <p:spPr>
          <a:xfrm>
            <a:off x="282650" y="248275"/>
            <a:ext cx="8370900" cy="717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None/>
            </a:pPr>
            <a:r>
              <a:rPr lang="en-US" sz="3000">
                <a:solidFill>
                  <a:schemeClr val="dk1"/>
                </a:solidFill>
                <a:latin typeface="Montserrat ExtraBold"/>
                <a:ea typeface="Montserrat ExtraBold"/>
                <a:cs typeface="Montserrat ExtraBold"/>
                <a:sym typeface="Montserrat ExtraBold"/>
              </a:rPr>
              <a:t>The Confidence Framework</a:t>
            </a:r>
            <a:endParaRPr sz="3000">
              <a:solidFill>
                <a:schemeClr val="dk1"/>
              </a:solidFill>
              <a:latin typeface="Montserrat ExtraBold"/>
              <a:ea typeface="Montserrat ExtraBold"/>
              <a:cs typeface="Montserrat ExtraBold"/>
              <a:sym typeface="Montserrat ExtraBold"/>
            </a:endParaRPr>
          </a:p>
        </p:txBody>
      </p:sp>
      <p:pic>
        <p:nvPicPr>
          <p:cNvPr id="552" name="Google Shape;552;p96" title="Wordmark Full Color.png"/>
          <p:cNvPicPr preferRelativeResize="0"/>
          <p:nvPr/>
        </p:nvPicPr>
        <p:blipFill rotWithShape="1">
          <a:blip r:embed="rId3">
            <a:alphaModFix/>
          </a:blip>
          <a:srcRect b="11063" l="3777" r="5626" t="11788"/>
          <a:stretch/>
        </p:blipFill>
        <p:spPr>
          <a:xfrm>
            <a:off x="7475301" y="4373750"/>
            <a:ext cx="1607900" cy="446650"/>
          </a:xfrm>
          <a:prstGeom prst="rect">
            <a:avLst/>
          </a:prstGeom>
          <a:noFill/>
          <a:ln>
            <a:noFill/>
          </a:ln>
        </p:spPr>
      </p:pic>
      <p:pic>
        <p:nvPicPr>
          <p:cNvPr id="553" name="Google Shape;553;p96" title="red_green pattern.png"/>
          <p:cNvPicPr preferRelativeResize="0"/>
          <p:nvPr/>
        </p:nvPicPr>
        <p:blipFill rotWithShape="1">
          <a:blip r:embed="rId4">
            <a:alphaModFix/>
          </a:blip>
          <a:srcRect b="0" l="39" r="39" t="0"/>
          <a:stretch/>
        </p:blipFill>
        <p:spPr>
          <a:xfrm>
            <a:off x="367400" y="4285763"/>
            <a:ext cx="5880849" cy="534625"/>
          </a:xfrm>
          <a:prstGeom prst="rect">
            <a:avLst/>
          </a:prstGeom>
          <a:noFill/>
          <a:ln>
            <a:noFill/>
          </a:ln>
        </p:spPr>
      </p:pic>
      <p:sp>
        <p:nvSpPr>
          <p:cNvPr id="554" name="Google Shape;554;p96"/>
          <p:cNvSpPr txBox="1"/>
          <p:nvPr/>
        </p:nvSpPr>
        <p:spPr>
          <a:xfrm>
            <a:off x="367400" y="965575"/>
            <a:ext cx="8469600" cy="3566100"/>
          </a:xfrm>
          <a:prstGeom prst="rect">
            <a:avLst/>
          </a:prstGeom>
          <a:noFill/>
          <a:ln>
            <a:noFill/>
          </a:ln>
        </p:spPr>
        <p:txBody>
          <a:bodyPr anchorCtr="0" anchor="t" bIns="34275" lIns="68575" spcFirstLastPara="1" rIns="68575" wrap="square" tIns="34275">
            <a:normAutofit/>
          </a:bodyPr>
          <a:lstStyle/>
          <a:p>
            <a:pPr indent="0" lvl="0" marL="0" rtl="0" algn="l">
              <a:lnSpc>
                <a:spcPct val="115000"/>
              </a:lnSpc>
              <a:spcBef>
                <a:spcPts val="0"/>
              </a:spcBef>
              <a:spcAft>
                <a:spcPts val="0"/>
              </a:spcAft>
              <a:buNone/>
            </a:pPr>
            <a:r>
              <a:rPr b="1" lang="en-US" sz="1800">
                <a:solidFill>
                  <a:schemeClr val="dk2"/>
                </a:solidFill>
                <a:latin typeface="Helvetica Neue"/>
                <a:ea typeface="Helvetica Neue"/>
                <a:cs typeface="Helvetica Neue"/>
                <a:sym typeface="Helvetica Neue"/>
              </a:rPr>
              <a:t>Overview</a:t>
            </a:r>
            <a:endParaRPr b="1" sz="1800">
              <a:solidFill>
                <a:schemeClr val="dk2"/>
              </a:solidFill>
              <a:latin typeface="Helvetica Neue"/>
              <a:ea typeface="Helvetica Neue"/>
              <a:cs typeface="Helvetica Neue"/>
              <a:sym typeface="Helvetica Neue"/>
            </a:endParaRPr>
          </a:p>
          <a:p>
            <a:pPr indent="-139700" lvl="0" marL="177800" rtl="0" algn="l">
              <a:lnSpc>
                <a:spcPct val="115000"/>
              </a:lnSpc>
              <a:spcBef>
                <a:spcPts val="0"/>
              </a:spcBef>
              <a:spcAft>
                <a:spcPts val="0"/>
              </a:spcAft>
              <a:buClr>
                <a:srgbClr val="000000"/>
              </a:buClr>
              <a:buSzPts val="1600"/>
              <a:buFont typeface="Montserrat"/>
              <a:buChar char="❖"/>
            </a:pPr>
            <a:r>
              <a:rPr b="1" lang="en-US" sz="1600">
                <a:solidFill>
                  <a:srgbClr val="000000"/>
                </a:solidFill>
                <a:latin typeface="Helvetica Neue"/>
                <a:ea typeface="Helvetica Neue"/>
                <a:cs typeface="Helvetica Neue"/>
                <a:sym typeface="Helvetica Neue"/>
              </a:rPr>
              <a:t>Purpose:</a:t>
            </a:r>
            <a:r>
              <a:rPr lang="en-US" sz="1600">
                <a:solidFill>
                  <a:srgbClr val="000000"/>
                </a:solidFill>
                <a:latin typeface="Helvetica Neue"/>
                <a:ea typeface="Helvetica Neue"/>
                <a:cs typeface="Helvetica Neue"/>
                <a:sym typeface="Helvetica Neue"/>
              </a:rPr>
              <a:t> Evaluate readiness and effectiveness for Parsoid deployment on various wikis.</a:t>
            </a:r>
            <a:endParaRPr sz="1600">
              <a:solidFill>
                <a:srgbClr val="000000"/>
              </a:solidFill>
              <a:latin typeface="Helvetica Neue"/>
              <a:ea typeface="Helvetica Neue"/>
              <a:cs typeface="Helvetica Neue"/>
              <a:sym typeface="Helvetica Neue"/>
            </a:endParaRPr>
          </a:p>
          <a:p>
            <a:pPr indent="-139700" lvl="0" marL="177800" rtl="0" algn="l">
              <a:lnSpc>
                <a:spcPct val="115000"/>
              </a:lnSpc>
              <a:spcBef>
                <a:spcPts val="0"/>
              </a:spcBef>
              <a:spcAft>
                <a:spcPts val="0"/>
              </a:spcAft>
              <a:buClr>
                <a:srgbClr val="000000"/>
              </a:buClr>
              <a:buSzPts val="1600"/>
              <a:buFont typeface="Montserrat"/>
              <a:buChar char="❖"/>
            </a:pPr>
            <a:r>
              <a:rPr b="1" lang="en-US" sz="1600">
                <a:solidFill>
                  <a:srgbClr val="000000"/>
                </a:solidFill>
                <a:latin typeface="Helvetica Neue"/>
                <a:ea typeface="Helvetica Neue"/>
                <a:cs typeface="Helvetica Neue"/>
                <a:sym typeface="Helvetica Neue"/>
              </a:rPr>
              <a:t>Methodology:</a:t>
            </a:r>
            <a:r>
              <a:rPr lang="en-US" sz="1600">
                <a:solidFill>
                  <a:srgbClr val="000000"/>
                </a:solidFill>
                <a:latin typeface="Helvetica Neue"/>
                <a:ea typeface="Helvetica Neue"/>
                <a:cs typeface="Helvetica Neue"/>
                <a:sym typeface="Helvetica Neue"/>
              </a:rPr>
              <a:t> Steps and methods for comprehensive evaluations and informed Parsoid deployment decisions.</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1000"/>
              </a:spcBef>
              <a:spcAft>
                <a:spcPts val="0"/>
              </a:spcAft>
              <a:buNone/>
            </a:pPr>
            <a:r>
              <a:rPr b="1" lang="en-US" sz="1800">
                <a:solidFill>
                  <a:schemeClr val="dk2"/>
                </a:solidFill>
                <a:latin typeface="Helvetica Neue"/>
                <a:ea typeface="Helvetica Neue"/>
                <a:cs typeface="Helvetica Neue"/>
                <a:sym typeface="Helvetica Neue"/>
              </a:rPr>
              <a:t>Framework's Goal</a:t>
            </a:r>
            <a:endParaRPr b="1" sz="1800">
              <a:solidFill>
                <a:schemeClr val="dk2"/>
              </a:solidFill>
              <a:latin typeface="Helvetica Neue"/>
              <a:ea typeface="Helvetica Neue"/>
              <a:cs typeface="Helvetica Neue"/>
              <a:sym typeface="Helvetica Neue"/>
            </a:endParaRPr>
          </a:p>
          <a:p>
            <a:pPr indent="-139700" lvl="0" marL="177800" rtl="0" algn="l">
              <a:lnSpc>
                <a:spcPct val="115000"/>
              </a:lnSpc>
              <a:spcBef>
                <a:spcPts val="0"/>
              </a:spcBef>
              <a:spcAft>
                <a:spcPts val="0"/>
              </a:spcAft>
              <a:buClr>
                <a:srgbClr val="000000"/>
              </a:buClr>
              <a:buSzPts val="1600"/>
              <a:buFont typeface="Montserrat"/>
              <a:buChar char="❖"/>
            </a:pPr>
            <a:r>
              <a:rPr b="1" lang="en-US" sz="1600">
                <a:solidFill>
                  <a:srgbClr val="000000"/>
                </a:solidFill>
                <a:latin typeface="Helvetica Neue"/>
                <a:ea typeface="Helvetica Neue"/>
                <a:cs typeface="Helvetica Neue"/>
                <a:sym typeface="Helvetica Neue"/>
              </a:rPr>
              <a:t>Use data</a:t>
            </a:r>
            <a:r>
              <a:rPr lang="en-US" sz="1600">
                <a:solidFill>
                  <a:srgbClr val="000000"/>
                </a:solidFill>
                <a:latin typeface="Helvetica Neue"/>
                <a:ea typeface="Helvetica Neue"/>
                <a:cs typeface="Helvetica Neue"/>
                <a:sym typeface="Helvetica Neue"/>
              </a:rPr>
              <a:t> to encourage deeper product inquiries.</a:t>
            </a:r>
            <a:endParaRPr sz="1600">
              <a:solidFill>
                <a:srgbClr val="000000"/>
              </a:solidFill>
              <a:latin typeface="Helvetica Neue"/>
              <a:ea typeface="Helvetica Neue"/>
              <a:cs typeface="Helvetica Neue"/>
              <a:sym typeface="Helvetica Neue"/>
            </a:endParaRPr>
          </a:p>
          <a:p>
            <a:pPr indent="-139700" lvl="0" marL="177800" rtl="0" algn="l">
              <a:lnSpc>
                <a:spcPct val="115000"/>
              </a:lnSpc>
              <a:spcBef>
                <a:spcPts val="0"/>
              </a:spcBef>
              <a:spcAft>
                <a:spcPts val="0"/>
              </a:spcAft>
              <a:buClr>
                <a:srgbClr val="000000"/>
              </a:buClr>
              <a:buSzPts val="1600"/>
              <a:buFont typeface="Montserrat"/>
              <a:buChar char="❖"/>
            </a:pPr>
            <a:r>
              <a:rPr b="1" lang="en-US" sz="1600">
                <a:solidFill>
                  <a:srgbClr val="000000"/>
                </a:solidFill>
                <a:latin typeface="Helvetica Neue"/>
                <a:ea typeface="Helvetica Neue"/>
                <a:cs typeface="Helvetica Neue"/>
                <a:sym typeface="Helvetica Neue"/>
              </a:rPr>
              <a:t>Support fast iterations</a:t>
            </a:r>
            <a:r>
              <a:rPr lang="en-US" sz="1600">
                <a:solidFill>
                  <a:srgbClr val="000000"/>
                </a:solidFill>
                <a:latin typeface="Helvetica Neue"/>
                <a:ea typeface="Helvetica Neue"/>
                <a:cs typeface="Helvetica Neue"/>
                <a:sym typeface="Helvetica Neue"/>
              </a:rPr>
              <a:t> by allowing confident </a:t>
            </a:r>
            <a:br>
              <a:rPr lang="en-US" sz="1600">
                <a:solidFill>
                  <a:srgbClr val="000000"/>
                </a:solidFill>
                <a:latin typeface="Helvetica Neue"/>
                <a:ea typeface="Helvetica Neue"/>
                <a:cs typeface="Helvetica Neue"/>
                <a:sym typeface="Helvetica Neue"/>
              </a:rPr>
            </a:br>
            <a:r>
              <a:rPr lang="en-US" sz="1600">
                <a:solidFill>
                  <a:srgbClr val="000000"/>
                </a:solidFill>
                <a:latin typeface="Helvetica Neue"/>
                <a:ea typeface="Helvetica Neue"/>
                <a:cs typeface="Helvetica Neue"/>
                <a:sym typeface="Helvetica Neue"/>
              </a:rPr>
              <a:t>experimentation and stable deployments</a:t>
            </a:r>
            <a:endParaRPr sz="1600">
              <a:solidFill>
                <a:srgbClr val="000000"/>
              </a:solidFill>
              <a:latin typeface="Helvetica Neue"/>
              <a:ea typeface="Helvetica Neue"/>
              <a:cs typeface="Helvetica Neue"/>
              <a:sym typeface="Helvetica Neue"/>
            </a:endParaRPr>
          </a:p>
          <a:p>
            <a:pPr indent="-139700" lvl="0" marL="177800" rtl="0" algn="l">
              <a:lnSpc>
                <a:spcPct val="115000"/>
              </a:lnSpc>
              <a:spcBef>
                <a:spcPts val="0"/>
              </a:spcBef>
              <a:spcAft>
                <a:spcPts val="0"/>
              </a:spcAft>
              <a:buClr>
                <a:srgbClr val="000000"/>
              </a:buClr>
              <a:buSzPts val="1600"/>
              <a:buFont typeface="Montserrat"/>
              <a:buChar char="❖"/>
            </a:pPr>
            <a:r>
              <a:rPr b="1" lang="en-US" sz="1600">
                <a:solidFill>
                  <a:srgbClr val="000000"/>
                </a:solidFill>
                <a:latin typeface="Helvetica Neue"/>
                <a:ea typeface="Helvetica Neue"/>
                <a:cs typeface="Helvetica Neue"/>
                <a:sym typeface="Helvetica Neue"/>
              </a:rPr>
              <a:t>Transparent communication</a:t>
            </a:r>
            <a:r>
              <a:rPr lang="en-US" sz="1600">
                <a:solidFill>
                  <a:srgbClr val="000000"/>
                </a:solidFill>
                <a:latin typeface="Helvetica Neue"/>
                <a:ea typeface="Helvetica Neue"/>
                <a:cs typeface="Helvetica Neue"/>
                <a:sym typeface="Helvetica Neue"/>
              </a:rPr>
              <a:t> with communities by </a:t>
            </a:r>
            <a:br>
              <a:rPr lang="en-US" sz="1600">
                <a:solidFill>
                  <a:srgbClr val="000000"/>
                </a:solidFill>
                <a:latin typeface="Helvetica Neue"/>
                <a:ea typeface="Helvetica Neue"/>
                <a:cs typeface="Helvetica Neue"/>
                <a:sym typeface="Helvetica Neue"/>
              </a:rPr>
            </a:br>
            <a:r>
              <a:rPr lang="en-US" sz="1600">
                <a:solidFill>
                  <a:srgbClr val="000000"/>
                </a:solidFill>
                <a:latin typeface="Helvetica Neue"/>
                <a:ea typeface="Helvetica Neue"/>
                <a:cs typeface="Helvetica Neue"/>
                <a:sym typeface="Helvetica Neue"/>
              </a:rPr>
              <a:t>providing the reasoning behind Parsoid Read Views roll-out</a:t>
            </a:r>
            <a:endParaRPr sz="1600">
              <a:solidFill>
                <a:srgbClr val="000000"/>
              </a:solidFill>
              <a:latin typeface="Helvetica Neue"/>
              <a:ea typeface="Helvetica Neue"/>
              <a:cs typeface="Helvetica Neue"/>
              <a:sym typeface="Helvetica Neue"/>
            </a:endParaRPr>
          </a:p>
        </p:txBody>
      </p:sp>
      <p:sp>
        <p:nvSpPr>
          <p:cNvPr id="555" name="Google Shape;555;p96"/>
          <p:cNvSpPr txBox="1"/>
          <p:nvPr/>
        </p:nvSpPr>
        <p:spPr>
          <a:xfrm>
            <a:off x="0" y="4820400"/>
            <a:ext cx="7139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US" sz="1000">
                <a:latin typeface="Montserrat"/>
                <a:ea typeface="Montserrat"/>
                <a:cs typeface="Montserrat"/>
                <a:sym typeface="Montserrat"/>
              </a:rPr>
              <a:t>More information: </a:t>
            </a:r>
            <a:r>
              <a:rPr lang="en-US" sz="1000" u="sng">
                <a:solidFill>
                  <a:srgbClr val="246342"/>
                </a:solidFill>
                <a:latin typeface="Montserrat"/>
                <a:ea typeface="Montserrat"/>
                <a:cs typeface="Montserrat"/>
                <a:sym typeface="Montserrat"/>
                <a:hlinkClick r:id="rId5">
                  <a:extLst>
                    <a:ext uri="{A12FA001-AC4F-418D-AE19-62706E023703}">
                      <ahyp:hlinkClr val="tx"/>
                    </a:ext>
                  </a:extLst>
                </a:hlinkClick>
              </a:rPr>
              <a:t>https://www.mediawiki.org/wiki/Parsoid/Parser_Unification/Confidence_Framework</a:t>
            </a:r>
            <a:r>
              <a:rPr lang="en-US" sz="1000">
                <a:solidFill>
                  <a:srgbClr val="000000"/>
                </a:solidFill>
                <a:latin typeface="Montserrat"/>
                <a:ea typeface="Montserrat"/>
                <a:cs typeface="Montserrat"/>
                <a:sym typeface="Montserrat"/>
              </a:rPr>
              <a:t> </a:t>
            </a:r>
            <a:endParaRPr sz="1000">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559" name="Shape 559"/>
        <p:cNvGrpSpPr/>
        <p:nvPr/>
      </p:nvGrpSpPr>
      <p:grpSpPr>
        <a:xfrm>
          <a:off x="0" y="0"/>
          <a:ext cx="0" cy="0"/>
          <a:chOff x="0" y="0"/>
          <a:chExt cx="0" cy="0"/>
        </a:xfrm>
      </p:grpSpPr>
      <p:sp>
        <p:nvSpPr>
          <p:cNvPr id="560" name="Google Shape;560;p97"/>
          <p:cNvSpPr txBox="1"/>
          <p:nvPr/>
        </p:nvSpPr>
        <p:spPr>
          <a:xfrm>
            <a:off x="3861100" y="2401399"/>
            <a:ext cx="4442400" cy="2493600"/>
          </a:xfrm>
          <a:prstGeom prst="rect">
            <a:avLst/>
          </a:prstGeom>
          <a:noFill/>
          <a:ln>
            <a:noFill/>
          </a:ln>
        </p:spPr>
        <p:txBody>
          <a:bodyPr anchorCtr="0" anchor="t" bIns="0" lIns="0" spcFirstLastPara="1" rIns="0" wrap="square" tIns="0">
            <a:spAutoFit/>
          </a:bodyPr>
          <a:lstStyle/>
          <a:p>
            <a:pPr indent="-323850" lvl="0" marL="457200" marR="0" rtl="0" algn="l">
              <a:lnSpc>
                <a:spcPct val="140000"/>
              </a:lnSpc>
              <a:spcBef>
                <a:spcPts val="0"/>
              </a:spcBef>
              <a:spcAft>
                <a:spcPts val="0"/>
              </a:spcAft>
              <a:buClr>
                <a:schemeClr val="dk1"/>
              </a:buClr>
              <a:buSzPts val="1500"/>
              <a:buFont typeface="Helvetica Neue"/>
              <a:buChar char="●"/>
            </a:pPr>
            <a:r>
              <a:rPr lang="en-US" sz="1500">
                <a:solidFill>
                  <a:schemeClr val="dk1"/>
                </a:solidFill>
                <a:latin typeface="Helvetica Neue"/>
                <a:ea typeface="Helvetica Neue"/>
                <a:cs typeface="Helvetica Neue"/>
                <a:sym typeface="Helvetica Neue"/>
              </a:rPr>
              <a:t>Each week we do </a:t>
            </a:r>
            <a:r>
              <a:rPr b="1" lang="en-US" sz="1500">
                <a:solidFill>
                  <a:schemeClr val="dk2"/>
                </a:solidFill>
                <a:latin typeface="Helvetica Neue"/>
                <a:ea typeface="Helvetica Neue"/>
                <a:cs typeface="Helvetica Neue"/>
                <a:sym typeface="Helvetica Neue"/>
              </a:rPr>
              <a:t>round-trip testing</a:t>
            </a:r>
            <a:r>
              <a:rPr lang="en-US" sz="1500">
                <a:solidFill>
                  <a:schemeClr val="dk1"/>
                </a:solidFill>
                <a:latin typeface="Helvetica Neue"/>
                <a:ea typeface="Helvetica Neue"/>
                <a:cs typeface="Helvetica Neue"/>
                <a:sym typeface="Helvetica Neue"/>
              </a:rPr>
              <a:t> on tens of thousands of pages, which ensures that Parsoid can round trip a page edit from wikitext to HTML and then back to wikitext without dirty diffs.</a:t>
            </a:r>
            <a:endParaRPr sz="1500">
              <a:solidFill>
                <a:schemeClr val="dk1"/>
              </a:solidFill>
              <a:latin typeface="Helvetica Neue"/>
              <a:ea typeface="Helvetica Neue"/>
              <a:cs typeface="Helvetica Neue"/>
              <a:sym typeface="Helvetica Neue"/>
            </a:endParaRPr>
          </a:p>
          <a:p>
            <a:pPr indent="-323850" lvl="0" marL="457200" marR="0" rtl="0" algn="l">
              <a:lnSpc>
                <a:spcPct val="140000"/>
              </a:lnSpc>
              <a:spcBef>
                <a:spcPts val="0"/>
              </a:spcBef>
              <a:spcAft>
                <a:spcPts val="0"/>
              </a:spcAft>
              <a:buClr>
                <a:schemeClr val="dk1"/>
              </a:buClr>
              <a:buSzPts val="1500"/>
              <a:buFont typeface="Helvetica Neue"/>
              <a:buChar char="●"/>
            </a:pPr>
            <a:r>
              <a:rPr lang="en-US" sz="1500">
                <a:solidFill>
                  <a:schemeClr val="dk1"/>
                </a:solidFill>
                <a:latin typeface="Helvetica Neue"/>
                <a:ea typeface="Helvetica Neue"/>
                <a:cs typeface="Helvetica Neue"/>
                <a:sym typeface="Helvetica Neue"/>
              </a:rPr>
              <a:t>We also use </a:t>
            </a:r>
            <a:r>
              <a:rPr b="1" lang="en-US" sz="1500">
                <a:solidFill>
                  <a:schemeClr val="dk2"/>
                </a:solidFill>
                <a:latin typeface="Helvetica Neue"/>
                <a:ea typeface="Helvetica Neue"/>
                <a:cs typeface="Helvetica Neue"/>
                <a:sym typeface="Helvetica Neue"/>
              </a:rPr>
              <a:t>visual diff testing</a:t>
            </a:r>
            <a:r>
              <a:rPr lang="en-US" sz="1500">
                <a:solidFill>
                  <a:schemeClr val="dk1"/>
                </a:solidFill>
                <a:latin typeface="Helvetica Neue"/>
                <a:ea typeface="Helvetica Neue"/>
                <a:cs typeface="Helvetica Neue"/>
                <a:sym typeface="Helvetica Neue"/>
              </a:rPr>
              <a:t> to compare renderings from Parsoid and the legacy parser to look for pixel-level differences in rendering.</a:t>
            </a:r>
            <a:endParaRPr sz="1500">
              <a:solidFill>
                <a:schemeClr val="dk1"/>
              </a:solidFill>
              <a:latin typeface="Helvetica Neue"/>
              <a:ea typeface="Helvetica Neue"/>
              <a:cs typeface="Helvetica Neue"/>
              <a:sym typeface="Helvetica Neue"/>
            </a:endParaRPr>
          </a:p>
        </p:txBody>
      </p:sp>
      <p:sp>
        <p:nvSpPr>
          <p:cNvPr id="561" name="Google Shape;561;p97"/>
          <p:cNvSpPr txBox="1"/>
          <p:nvPr/>
        </p:nvSpPr>
        <p:spPr>
          <a:xfrm>
            <a:off x="3861100" y="1125075"/>
            <a:ext cx="4662900" cy="1083000"/>
          </a:xfrm>
          <a:prstGeom prst="rect">
            <a:avLst/>
          </a:prstGeom>
          <a:noFill/>
          <a:ln>
            <a:noFill/>
          </a:ln>
        </p:spPr>
        <p:txBody>
          <a:bodyPr anchorCtr="0" anchor="t" bIns="0" lIns="0" spcFirstLastPara="1" rIns="0" wrap="square" tIns="0">
            <a:spAutoFit/>
          </a:bodyPr>
          <a:lstStyle/>
          <a:p>
            <a:pPr indent="0" lvl="0" marL="0" marR="0" rtl="0" algn="l">
              <a:lnSpc>
                <a:spcPct val="101000"/>
              </a:lnSpc>
              <a:spcBef>
                <a:spcPts val="0"/>
              </a:spcBef>
              <a:spcAft>
                <a:spcPts val="0"/>
              </a:spcAft>
              <a:buClr>
                <a:srgbClr val="000000"/>
              </a:buClr>
              <a:buSzPts val="3500"/>
              <a:buFont typeface="Arial"/>
              <a:buNone/>
            </a:pPr>
            <a:r>
              <a:rPr b="1" lang="en-US" sz="3500">
                <a:solidFill>
                  <a:schemeClr val="dk1"/>
                </a:solidFill>
                <a:latin typeface="Montserrat"/>
                <a:ea typeface="Montserrat"/>
                <a:cs typeface="Montserrat"/>
                <a:sym typeface="Montserrat"/>
              </a:rPr>
              <a:t>Visual Diff and Round-trip testing</a:t>
            </a:r>
            <a:endParaRPr b="1" i="0" sz="700" u="none" cap="none" strike="noStrike">
              <a:solidFill>
                <a:schemeClr val="dk1"/>
              </a:solidFill>
              <a:latin typeface="Montserrat"/>
              <a:ea typeface="Montserrat"/>
              <a:cs typeface="Montserrat"/>
              <a:sym typeface="Montserrat"/>
            </a:endParaRPr>
          </a:p>
        </p:txBody>
      </p:sp>
      <p:pic>
        <p:nvPicPr>
          <p:cNvPr id="562" name="Google Shape;562;p97" title="Wordmark Full Color.png"/>
          <p:cNvPicPr preferRelativeResize="0"/>
          <p:nvPr/>
        </p:nvPicPr>
        <p:blipFill rotWithShape="1">
          <a:blip r:embed="rId3">
            <a:alphaModFix/>
          </a:blip>
          <a:srcRect b="11063" l="3777" r="5626" t="11788"/>
          <a:stretch/>
        </p:blipFill>
        <p:spPr>
          <a:xfrm>
            <a:off x="450851" y="363700"/>
            <a:ext cx="1607900" cy="446650"/>
          </a:xfrm>
          <a:prstGeom prst="rect">
            <a:avLst/>
          </a:prstGeom>
          <a:noFill/>
          <a:ln>
            <a:noFill/>
          </a:ln>
        </p:spPr>
      </p:pic>
      <p:pic>
        <p:nvPicPr>
          <p:cNvPr id="563" name="Google Shape;563;p97" title="red-green.png"/>
          <p:cNvPicPr preferRelativeResize="0"/>
          <p:nvPr/>
        </p:nvPicPr>
        <p:blipFill rotWithShape="1">
          <a:blip r:embed="rId4">
            <a:alphaModFix/>
          </a:blip>
          <a:srcRect b="10" l="0" r="0" t="0"/>
          <a:stretch/>
        </p:blipFill>
        <p:spPr>
          <a:xfrm>
            <a:off x="3600400" y="429675"/>
            <a:ext cx="5002449" cy="314700"/>
          </a:xfrm>
          <a:prstGeom prst="rect">
            <a:avLst/>
          </a:prstGeom>
          <a:noFill/>
          <a:ln>
            <a:noFill/>
          </a:ln>
        </p:spPr>
      </p:pic>
      <p:pic>
        <p:nvPicPr>
          <p:cNvPr id="564" name="Google Shape;564;p97" title="Book.png"/>
          <p:cNvPicPr preferRelativeResize="0"/>
          <p:nvPr/>
        </p:nvPicPr>
        <p:blipFill rotWithShape="1">
          <a:blip r:embed="rId5">
            <a:alphaModFix/>
          </a:blip>
          <a:srcRect b="0" l="0" r="0" t="0"/>
          <a:stretch/>
        </p:blipFill>
        <p:spPr>
          <a:xfrm>
            <a:off x="286206" y="1634351"/>
            <a:ext cx="2873252" cy="22208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568" name="Shape 568"/>
        <p:cNvGrpSpPr/>
        <p:nvPr/>
      </p:nvGrpSpPr>
      <p:grpSpPr>
        <a:xfrm>
          <a:off x="0" y="0"/>
          <a:ext cx="0" cy="0"/>
          <a:chOff x="0" y="0"/>
          <a:chExt cx="0" cy="0"/>
        </a:xfrm>
      </p:grpSpPr>
      <p:pic>
        <p:nvPicPr>
          <p:cNvPr id="569" name="Google Shape;569;p98" title="VisualDiff.gif"/>
          <p:cNvPicPr preferRelativeResize="0"/>
          <p:nvPr/>
        </p:nvPicPr>
        <p:blipFill>
          <a:blip r:embed="rId3">
            <a:alphaModFix/>
          </a:blip>
          <a:stretch>
            <a:fillRect/>
          </a:stretch>
        </p:blipFill>
        <p:spPr>
          <a:xfrm>
            <a:off x="1238638" y="597125"/>
            <a:ext cx="6666724" cy="4546376"/>
          </a:xfrm>
          <a:prstGeom prst="rect">
            <a:avLst/>
          </a:prstGeom>
          <a:noFill/>
          <a:ln>
            <a:noFill/>
          </a:ln>
        </p:spPr>
      </p:pic>
      <p:sp>
        <p:nvSpPr>
          <p:cNvPr id="570" name="Google Shape;570;p98"/>
          <p:cNvSpPr txBox="1"/>
          <p:nvPr/>
        </p:nvSpPr>
        <p:spPr>
          <a:xfrm>
            <a:off x="282650" y="0"/>
            <a:ext cx="8370900" cy="7173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US" sz="3000">
                <a:solidFill>
                  <a:schemeClr val="dk1"/>
                </a:solidFill>
                <a:latin typeface="Montserrat ExtraBold"/>
                <a:ea typeface="Montserrat ExtraBold"/>
                <a:cs typeface="Montserrat ExtraBold"/>
                <a:sym typeface="Montserrat ExtraBold"/>
              </a:rPr>
              <a:t>Visual Diff Testing</a:t>
            </a:r>
            <a:endParaRPr sz="3000">
              <a:solidFill>
                <a:schemeClr val="dk1"/>
              </a:solidFill>
              <a:latin typeface="Montserrat ExtraBold"/>
              <a:ea typeface="Montserrat ExtraBold"/>
              <a:cs typeface="Montserrat ExtraBold"/>
              <a:sym typeface="Montserrat ExtraBo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574" name="Shape 574"/>
        <p:cNvGrpSpPr/>
        <p:nvPr/>
      </p:nvGrpSpPr>
      <p:grpSpPr>
        <a:xfrm>
          <a:off x="0" y="0"/>
          <a:ext cx="0" cy="0"/>
          <a:chOff x="0" y="0"/>
          <a:chExt cx="0" cy="0"/>
        </a:xfrm>
      </p:grpSpPr>
      <p:sp>
        <p:nvSpPr>
          <p:cNvPr id="575" name="Google Shape;575;p99"/>
          <p:cNvSpPr txBox="1"/>
          <p:nvPr/>
        </p:nvSpPr>
        <p:spPr>
          <a:xfrm>
            <a:off x="3880425" y="1880349"/>
            <a:ext cx="4442400" cy="1847100"/>
          </a:xfrm>
          <a:prstGeom prst="rect">
            <a:avLst/>
          </a:prstGeom>
          <a:noFill/>
          <a:ln>
            <a:noFill/>
          </a:ln>
        </p:spPr>
        <p:txBody>
          <a:bodyPr anchorCtr="0" anchor="t" bIns="0" lIns="0" spcFirstLastPara="1" rIns="0" wrap="square" tIns="0">
            <a:spAutoFit/>
          </a:bodyPr>
          <a:lstStyle/>
          <a:p>
            <a:pPr indent="-323850" lvl="0" marL="457200" marR="0" rtl="0" algn="l">
              <a:lnSpc>
                <a:spcPct val="140000"/>
              </a:lnSpc>
              <a:spcBef>
                <a:spcPts val="0"/>
              </a:spcBef>
              <a:spcAft>
                <a:spcPts val="0"/>
              </a:spcAft>
              <a:buClr>
                <a:schemeClr val="dk1"/>
              </a:buClr>
              <a:buSzPts val="1500"/>
              <a:buFont typeface="Helvetica Neue"/>
              <a:buChar char="●"/>
            </a:pPr>
            <a:r>
              <a:rPr lang="en-US" sz="1500">
                <a:solidFill>
                  <a:schemeClr val="dk1"/>
                </a:solidFill>
                <a:latin typeface="Helvetica Neue"/>
                <a:ea typeface="Helvetica Neue"/>
                <a:cs typeface="Helvetica Neue"/>
                <a:sym typeface="Helvetica Neue"/>
              </a:rPr>
              <a:t>If you are using Parsoid read views, in the toolbar menu is a new item, “</a:t>
            </a:r>
            <a:r>
              <a:rPr b="1" lang="en-US" sz="1500">
                <a:solidFill>
                  <a:schemeClr val="dk2"/>
                </a:solidFill>
                <a:latin typeface="Helvetica Neue"/>
                <a:ea typeface="Helvetica Neue"/>
                <a:cs typeface="Helvetica Neue"/>
                <a:sym typeface="Helvetica Neue"/>
              </a:rPr>
              <a:t>Report a Visual Bug</a:t>
            </a:r>
            <a:r>
              <a:rPr lang="en-US" sz="1500">
                <a:solidFill>
                  <a:schemeClr val="dk1"/>
                </a:solidFill>
                <a:latin typeface="Helvetica Neue"/>
                <a:ea typeface="Helvetica Neue"/>
                <a:cs typeface="Helvetica Neue"/>
                <a:sym typeface="Helvetica Neue"/>
              </a:rPr>
              <a:t>”</a:t>
            </a:r>
            <a:endParaRPr sz="1500">
              <a:solidFill>
                <a:schemeClr val="dk1"/>
              </a:solidFill>
              <a:latin typeface="Helvetica Neue"/>
              <a:ea typeface="Helvetica Neue"/>
              <a:cs typeface="Helvetica Neue"/>
              <a:sym typeface="Helvetica Neue"/>
            </a:endParaRPr>
          </a:p>
          <a:p>
            <a:pPr indent="-323850" lvl="0" marL="457200" marR="0" rtl="0" algn="l">
              <a:lnSpc>
                <a:spcPct val="140000"/>
              </a:lnSpc>
              <a:spcBef>
                <a:spcPts val="0"/>
              </a:spcBef>
              <a:spcAft>
                <a:spcPts val="0"/>
              </a:spcAft>
              <a:buClr>
                <a:schemeClr val="dk1"/>
              </a:buClr>
              <a:buSzPts val="1500"/>
              <a:buFont typeface="Helvetica Neue"/>
              <a:buChar char="●"/>
            </a:pPr>
            <a:r>
              <a:rPr lang="en-US" sz="1500">
                <a:solidFill>
                  <a:schemeClr val="dk1"/>
                </a:solidFill>
                <a:latin typeface="Helvetica Neue"/>
                <a:ea typeface="Helvetica Neue"/>
                <a:cs typeface="Helvetica Neue"/>
                <a:sym typeface="Helvetica Neue"/>
              </a:rPr>
              <a:t>This allows us to collect feedback from readers and editors on any rendering differences caused by Parsoid.</a:t>
            </a:r>
            <a:endParaRPr sz="1500">
              <a:solidFill>
                <a:schemeClr val="dk1"/>
              </a:solidFill>
              <a:latin typeface="Helvetica Neue"/>
              <a:ea typeface="Helvetica Neue"/>
              <a:cs typeface="Helvetica Neue"/>
              <a:sym typeface="Helvetica Neue"/>
            </a:endParaRPr>
          </a:p>
        </p:txBody>
      </p:sp>
      <p:sp>
        <p:nvSpPr>
          <p:cNvPr id="576" name="Google Shape;576;p99"/>
          <p:cNvSpPr txBox="1"/>
          <p:nvPr/>
        </p:nvSpPr>
        <p:spPr>
          <a:xfrm>
            <a:off x="3861100" y="1125075"/>
            <a:ext cx="4662900" cy="538800"/>
          </a:xfrm>
          <a:prstGeom prst="rect">
            <a:avLst/>
          </a:prstGeom>
          <a:noFill/>
          <a:ln>
            <a:noFill/>
          </a:ln>
        </p:spPr>
        <p:txBody>
          <a:bodyPr anchorCtr="0" anchor="t" bIns="0" lIns="0" spcFirstLastPara="1" rIns="0" wrap="square" tIns="0">
            <a:spAutoFit/>
          </a:bodyPr>
          <a:lstStyle/>
          <a:p>
            <a:pPr indent="0" lvl="0" marL="0" marR="0" rtl="0" algn="l">
              <a:lnSpc>
                <a:spcPct val="101000"/>
              </a:lnSpc>
              <a:spcBef>
                <a:spcPts val="0"/>
              </a:spcBef>
              <a:spcAft>
                <a:spcPts val="0"/>
              </a:spcAft>
              <a:buClr>
                <a:srgbClr val="000000"/>
              </a:buClr>
              <a:buSzPts val="3500"/>
              <a:buFont typeface="Arial"/>
              <a:buNone/>
            </a:pPr>
            <a:r>
              <a:rPr b="1" lang="en-US" sz="3500">
                <a:solidFill>
                  <a:schemeClr val="dk1"/>
                </a:solidFill>
                <a:latin typeface="Montserrat"/>
                <a:ea typeface="Montserrat"/>
                <a:cs typeface="Montserrat"/>
                <a:sym typeface="Montserrat"/>
              </a:rPr>
              <a:t>Report a Visual Bug</a:t>
            </a:r>
            <a:endParaRPr b="1" i="0" sz="700" u="none" cap="none" strike="noStrike">
              <a:solidFill>
                <a:schemeClr val="dk1"/>
              </a:solidFill>
              <a:latin typeface="Montserrat"/>
              <a:ea typeface="Montserrat"/>
              <a:cs typeface="Montserrat"/>
              <a:sym typeface="Montserrat"/>
            </a:endParaRPr>
          </a:p>
        </p:txBody>
      </p:sp>
      <p:pic>
        <p:nvPicPr>
          <p:cNvPr id="577" name="Google Shape;577;p99" title="Wordmark Full Color.png"/>
          <p:cNvPicPr preferRelativeResize="0"/>
          <p:nvPr/>
        </p:nvPicPr>
        <p:blipFill rotWithShape="1">
          <a:blip r:embed="rId3">
            <a:alphaModFix/>
          </a:blip>
          <a:srcRect b="11063" l="3777" r="5626" t="11788"/>
          <a:stretch/>
        </p:blipFill>
        <p:spPr>
          <a:xfrm>
            <a:off x="450851" y="363700"/>
            <a:ext cx="1607900" cy="446650"/>
          </a:xfrm>
          <a:prstGeom prst="rect">
            <a:avLst/>
          </a:prstGeom>
          <a:noFill/>
          <a:ln>
            <a:noFill/>
          </a:ln>
        </p:spPr>
      </p:pic>
      <p:pic>
        <p:nvPicPr>
          <p:cNvPr id="578" name="Google Shape;578;p99" title="red-green.png"/>
          <p:cNvPicPr preferRelativeResize="0"/>
          <p:nvPr/>
        </p:nvPicPr>
        <p:blipFill rotWithShape="1">
          <a:blip r:embed="rId4">
            <a:alphaModFix/>
          </a:blip>
          <a:srcRect b="10" l="0" r="0" t="0"/>
          <a:stretch/>
        </p:blipFill>
        <p:spPr>
          <a:xfrm>
            <a:off x="3600400" y="429675"/>
            <a:ext cx="5002449" cy="314700"/>
          </a:xfrm>
          <a:prstGeom prst="rect">
            <a:avLst/>
          </a:prstGeom>
          <a:noFill/>
          <a:ln>
            <a:noFill/>
          </a:ln>
        </p:spPr>
      </p:pic>
      <p:pic>
        <p:nvPicPr>
          <p:cNvPr id="579" name="Google Shape;579;p99" title="Mouse.png"/>
          <p:cNvPicPr preferRelativeResize="0"/>
          <p:nvPr/>
        </p:nvPicPr>
        <p:blipFill rotWithShape="1">
          <a:blip r:embed="rId5">
            <a:alphaModFix/>
          </a:blip>
          <a:srcRect b="3141" l="19343" r="14206" t="5791"/>
          <a:stretch/>
        </p:blipFill>
        <p:spPr>
          <a:xfrm>
            <a:off x="683325" y="1663875"/>
            <a:ext cx="2135424" cy="29265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583" name="Shape 583"/>
        <p:cNvGrpSpPr/>
        <p:nvPr/>
      </p:nvGrpSpPr>
      <p:grpSpPr>
        <a:xfrm>
          <a:off x="0" y="0"/>
          <a:ext cx="0" cy="0"/>
          <a:chOff x="0" y="0"/>
          <a:chExt cx="0" cy="0"/>
        </a:xfrm>
      </p:grpSpPr>
      <p:sp>
        <p:nvSpPr>
          <p:cNvPr id="584" name="Google Shape;584;p100"/>
          <p:cNvSpPr txBox="1"/>
          <p:nvPr/>
        </p:nvSpPr>
        <p:spPr>
          <a:xfrm>
            <a:off x="282650" y="0"/>
            <a:ext cx="8370900" cy="7173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US" sz="3000">
                <a:solidFill>
                  <a:schemeClr val="dk1"/>
                </a:solidFill>
                <a:latin typeface="Montserrat ExtraBold"/>
                <a:ea typeface="Montserrat ExtraBold"/>
                <a:cs typeface="Montserrat ExtraBold"/>
                <a:sym typeface="Montserrat ExtraBold"/>
              </a:rPr>
              <a:t>Report a Visual Bug</a:t>
            </a:r>
            <a:endParaRPr sz="3000">
              <a:solidFill>
                <a:schemeClr val="dk1"/>
              </a:solidFill>
              <a:latin typeface="Montserrat ExtraBold"/>
              <a:ea typeface="Montserrat ExtraBold"/>
              <a:cs typeface="Montserrat ExtraBold"/>
              <a:sym typeface="Montserrat ExtraBold"/>
            </a:endParaRPr>
          </a:p>
        </p:txBody>
      </p:sp>
      <p:pic>
        <p:nvPicPr>
          <p:cNvPr id="585" name="Google Shape;585;p100" title="report-visual-bug.3.gif"/>
          <p:cNvPicPr preferRelativeResize="0"/>
          <p:nvPr/>
        </p:nvPicPr>
        <p:blipFill rotWithShape="1">
          <a:blip r:embed="rId3">
            <a:alphaModFix/>
          </a:blip>
          <a:srcRect b="0" l="0" r="0" t="0"/>
          <a:stretch/>
        </p:blipFill>
        <p:spPr>
          <a:xfrm>
            <a:off x="867072" y="717300"/>
            <a:ext cx="7202051" cy="4426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440" name="Shape 440"/>
        <p:cNvGrpSpPr/>
        <p:nvPr/>
      </p:nvGrpSpPr>
      <p:grpSpPr>
        <a:xfrm>
          <a:off x="0" y="0"/>
          <a:ext cx="0" cy="0"/>
          <a:chOff x="0" y="0"/>
          <a:chExt cx="0" cy="0"/>
        </a:xfrm>
      </p:grpSpPr>
      <p:pic>
        <p:nvPicPr>
          <p:cNvPr id="441" name="Google Shape;441;p83" title="Wordmark Full Color.png"/>
          <p:cNvPicPr preferRelativeResize="0"/>
          <p:nvPr/>
        </p:nvPicPr>
        <p:blipFill rotWithShape="1">
          <a:blip r:embed="rId3">
            <a:alphaModFix/>
          </a:blip>
          <a:srcRect b="11063" l="3777" r="5626" t="11788"/>
          <a:stretch/>
        </p:blipFill>
        <p:spPr>
          <a:xfrm>
            <a:off x="450851" y="363700"/>
            <a:ext cx="1607900" cy="446650"/>
          </a:xfrm>
          <a:prstGeom prst="rect">
            <a:avLst/>
          </a:prstGeom>
          <a:noFill/>
          <a:ln>
            <a:noFill/>
          </a:ln>
        </p:spPr>
      </p:pic>
      <p:pic>
        <p:nvPicPr>
          <p:cNvPr id="442" name="Google Shape;442;p83" title="Bracelet - Kenya colors.png"/>
          <p:cNvPicPr preferRelativeResize="0"/>
          <p:nvPr/>
        </p:nvPicPr>
        <p:blipFill rotWithShape="1">
          <a:blip r:embed="rId4">
            <a:alphaModFix/>
          </a:blip>
          <a:srcRect b="31562" l="10026" r="10018" t="22515"/>
          <a:stretch/>
        </p:blipFill>
        <p:spPr>
          <a:xfrm>
            <a:off x="6179050" y="1731727"/>
            <a:ext cx="2261126" cy="1680051"/>
          </a:xfrm>
          <a:prstGeom prst="rect">
            <a:avLst/>
          </a:prstGeom>
          <a:noFill/>
          <a:ln>
            <a:noFill/>
          </a:ln>
        </p:spPr>
      </p:pic>
      <p:sp>
        <p:nvSpPr>
          <p:cNvPr id="443" name="Google Shape;443;p83"/>
          <p:cNvSpPr txBox="1"/>
          <p:nvPr/>
        </p:nvSpPr>
        <p:spPr>
          <a:xfrm>
            <a:off x="412850" y="1884275"/>
            <a:ext cx="5685300" cy="2655300"/>
          </a:xfrm>
          <a:prstGeom prst="rect">
            <a:avLst/>
          </a:prstGeom>
          <a:noFill/>
          <a:ln>
            <a:noFill/>
          </a:ln>
        </p:spPr>
        <p:txBody>
          <a:bodyPr anchorCtr="0" anchor="t" bIns="34275" lIns="68575" spcFirstLastPara="1" rIns="68575" wrap="square" tIns="34275">
            <a:spAutoFit/>
          </a:bodyPr>
          <a:lstStyle/>
          <a:p>
            <a:pPr indent="-381000" lvl="0" marL="457200" marR="0" rtl="0" algn="l">
              <a:lnSpc>
                <a:spcPct val="150000"/>
              </a:lnSpc>
              <a:spcBef>
                <a:spcPts val="0"/>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Parsoid and Wikitext</a:t>
            </a:r>
            <a:endParaRPr i="0" sz="2400" u="none" cap="none" strike="noStrike">
              <a:solidFill>
                <a:schemeClr val="dk1"/>
              </a:solidFill>
              <a:latin typeface="Helvetica Neue"/>
              <a:ea typeface="Helvetica Neue"/>
              <a:cs typeface="Helvetica Neue"/>
              <a:sym typeface="Helvetica Neue"/>
            </a:endParaRPr>
          </a:p>
          <a:p>
            <a:pPr indent="-381000" lvl="0" marL="457200" marR="0" rtl="0" algn="l">
              <a:lnSpc>
                <a:spcPct val="150000"/>
              </a:lnSpc>
              <a:spcBef>
                <a:spcPts val="0"/>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How you can help!</a:t>
            </a:r>
            <a:endParaRPr i="0" sz="2400" u="none" cap="none" strike="noStrike">
              <a:solidFill>
                <a:schemeClr val="dk1"/>
              </a:solidFill>
              <a:latin typeface="Helvetica Neue"/>
              <a:ea typeface="Helvetica Neue"/>
              <a:cs typeface="Helvetica Neue"/>
              <a:sym typeface="Helvetica Neue"/>
            </a:endParaRPr>
          </a:p>
          <a:p>
            <a:pPr indent="-381000" lvl="0" marL="457200" marR="0" rtl="0" algn="l">
              <a:lnSpc>
                <a:spcPct val="150000"/>
              </a:lnSpc>
              <a:spcBef>
                <a:spcPts val="0"/>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Testing, Confidence, and Feedback</a:t>
            </a:r>
            <a:endParaRPr sz="2400">
              <a:solidFill>
                <a:schemeClr val="dk1"/>
              </a:solidFill>
              <a:latin typeface="Helvetica Neue"/>
              <a:ea typeface="Helvetica Neue"/>
              <a:cs typeface="Helvetica Neue"/>
              <a:sym typeface="Helvetica Neue"/>
            </a:endParaRPr>
          </a:p>
          <a:p>
            <a:pPr indent="-381000" lvl="0" marL="457200" rtl="0" algn="l">
              <a:lnSpc>
                <a:spcPct val="150000"/>
              </a:lnSpc>
              <a:spcBef>
                <a:spcPts val="0"/>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Rollout Roadmap</a:t>
            </a:r>
            <a:endParaRPr sz="2400">
              <a:solidFill>
                <a:schemeClr val="dk1"/>
              </a:solidFill>
              <a:latin typeface="Helvetica Neue"/>
              <a:ea typeface="Helvetica Neue"/>
              <a:cs typeface="Helvetica Neue"/>
              <a:sym typeface="Helvetica Neue"/>
            </a:endParaRPr>
          </a:p>
          <a:p>
            <a:pPr indent="-381000" lvl="0" marL="457200" marR="0" rtl="0" algn="l">
              <a:lnSpc>
                <a:spcPct val="150000"/>
              </a:lnSpc>
              <a:spcBef>
                <a:spcPts val="0"/>
              </a:spcBef>
              <a:spcAft>
                <a:spcPts val="0"/>
              </a:spcAft>
              <a:buClr>
                <a:schemeClr val="dk1"/>
              </a:buClr>
              <a:buSzPts val="2400"/>
              <a:buFont typeface="Helvetica Neue"/>
              <a:buChar char="●"/>
            </a:pPr>
            <a:r>
              <a:rPr lang="en-US" sz="2400">
                <a:solidFill>
                  <a:schemeClr val="dk1"/>
                </a:solidFill>
                <a:latin typeface="Helvetica Neue"/>
                <a:ea typeface="Helvetica Neue"/>
                <a:cs typeface="Helvetica Neue"/>
                <a:sym typeface="Helvetica Neue"/>
              </a:rPr>
              <a:t>After Read Views: Opportunities</a:t>
            </a:r>
            <a:endParaRPr sz="2400">
              <a:solidFill>
                <a:schemeClr val="dk1"/>
              </a:solidFill>
              <a:latin typeface="Helvetica Neue"/>
              <a:ea typeface="Helvetica Neue"/>
              <a:cs typeface="Helvetica Neue"/>
              <a:sym typeface="Helvetica Neue"/>
            </a:endParaRPr>
          </a:p>
        </p:txBody>
      </p:sp>
      <p:sp>
        <p:nvSpPr>
          <p:cNvPr id="444" name="Google Shape;444;p83"/>
          <p:cNvSpPr txBox="1"/>
          <p:nvPr/>
        </p:nvSpPr>
        <p:spPr>
          <a:xfrm>
            <a:off x="412850" y="992818"/>
            <a:ext cx="3812400" cy="738900"/>
          </a:xfrm>
          <a:prstGeom prst="rect">
            <a:avLst/>
          </a:prstGeom>
          <a:noFill/>
          <a:ln>
            <a:noFill/>
          </a:ln>
        </p:spPr>
        <p:txBody>
          <a:bodyPr anchorCtr="0" anchor="t" bIns="0" lIns="0" spcFirstLastPara="1" rIns="0" wrap="square" tIns="0">
            <a:spAutoFit/>
          </a:bodyPr>
          <a:lstStyle/>
          <a:p>
            <a:pPr indent="0" lvl="0" marL="0" marR="0" rtl="0" algn="l">
              <a:lnSpc>
                <a:spcPct val="101000"/>
              </a:lnSpc>
              <a:spcBef>
                <a:spcPts val="0"/>
              </a:spcBef>
              <a:spcAft>
                <a:spcPts val="0"/>
              </a:spcAft>
              <a:buClr>
                <a:srgbClr val="000000"/>
              </a:buClr>
              <a:buSzPts val="3500"/>
              <a:buFont typeface="Arial"/>
              <a:buNone/>
            </a:pPr>
            <a:r>
              <a:rPr b="1" lang="en-US" sz="4800">
                <a:solidFill>
                  <a:schemeClr val="dk1"/>
                </a:solidFill>
                <a:latin typeface="Montserrat"/>
                <a:ea typeface="Montserrat"/>
                <a:cs typeface="Montserrat"/>
                <a:sym typeface="Montserrat"/>
              </a:rPr>
              <a:t>Outline</a:t>
            </a:r>
            <a:endParaRPr b="1" i="0" sz="48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589" name="Shape 589"/>
        <p:cNvGrpSpPr/>
        <p:nvPr/>
      </p:nvGrpSpPr>
      <p:grpSpPr>
        <a:xfrm>
          <a:off x="0" y="0"/>
          <a:ext cx="0" cy="0"/>
          <a:chOff x="0" y="0"/>
          <a:chExt cx="0" cy="0"/>
        </a:xfrm>
      </p:grpSpPr>
      <p:pic>
        <p:nvPicPr>
          <p:cNvPr id="590" name="Google Shape;590;p101" title="1024px-African_Bead_Leather_Necklace.jpg"/>
          <p:cNvPicPr preferRelativeResize="0"/>
          <p:nvPr/>
        </p:nvPicPr>
        <p:blipFill rotWithShape="1">
          <a:blip r:embed="rId3">
            <a:alphaModFix/>
          </a:blip>
          <a:srcRect b="12502" l="0" r="0" t="12495"/>
          <a:stretch/>
        </p:blipFill>
        <p:spPr>
          <a:xfrm>
            <a:off x="4572000" y="-100"/>
            <a:ext cx="4572001" cy="5143676"/>
          </a:xfrm>
          <a:prstGeom prst="rect">
            <a:avLst/>
          </a:prstGeom>
          <a:noFill/>
          <a:ln>
            <a:noFill/>
          </a:ln>
        </p:spPr>
      </p:pic>
      <p:sp>
        <p:nvSpPr>
          <p:cNvPr id="591" name="Google Shape;591;p101"/>
          <p:cNvSpPr txBox="1"/>
          <p:nvPr/>
        </p:nvSpPr>
        <p:spPr>
          <a:xfrm>
            <a:off x="7652625" y="4471950"/>
            <a:ext cx="1459500" cy="30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600"/>
              </a:spcBef>
              <a:spcAft>
                <a:spcPts val="0"/>
              </a:spcAft>
              <a:buClr>
                <a:schemeClr val="dk1"/>
              </a:buClr>
              <a:buSzPts val="1100"/>
              <a:buFont typeface="Arial"/>
              <a:buNone/>
            </a:pPr>
            <a:r>
              <a:rPr b="0" i="0" lang="en-US" sz="900" u="none" cap="none" strike="noStrike">
                <a:solidFill>
                  <a:schemeClr val="dk1"/>
                </a:solidFill>
                <a:latin typeface="Montserrat"/>
                <a:ea typeface="Montserrat"/>
                <a:cs typeface="Montserrat"/>
                <a:sym typeface="Montserrat"/>
              </a:rPr>
              <a:t>CC0, Francis Akuka for the Wikimedia Foundation</a:t>
            </a:r>
            <a:endParaRPr b="0" i="0" sz="900" u="none" cap="none" strike="noStrike">
              <a:solidFill>
                <a:schemeClr val="dk1"/>
              </a:solidFill>
              <a:latin typeface="Montserrat"/>
              <a:ea typeface="Montserrat"/>
              <a:cs typeface="Montserrat"/>
              <a:sym typeface="Montserrat"/>
            </a:endParaRPr>
          </a:p>
          <a:p>
            <a:pPr indent="0" lvl="0" marL="0" marR="0" rtl="0" algn="r">
              <a:lnSpc>
                <a:spcPct val="100000"/>
              </a:lnSpc>
              <a:spcBef>
                <a:spcPts val="0"/>
              </a:spcBef>
              <a:spcAft>
                <a:spcPts val="0"/>
              </a:spcAft>
              <a:buClr>
                <a:schemeClr val="dk1"/>
              </a:buClr>
              <a:buSzPts val="1100"/>
              <a:buFont typeface="Arial"/>
              <a:buNone/>
            </a:pPr>
            <a:r>
              <a:t/>
            </a:r>
            <a:endParaRPr b="0" i="0" sz="900" u="none" cap="none" strike="noStrike">
              <a:solidFill>
                <a:schemeClr val="lt1"/>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900"/>
              <a:buFont typeface="Arial"/>
              <a:buNone/>
            </a:pPr>
            <a:r>
              <a:t/>
            </a:r>
            <a:endParaRPr b="0" i="0" sz="900" u="none" cap="none" strike="noStrike">
              <a:solidFill>
                <a:srgbClr val="FFFFFF"/>
              </a:solidFill>
              <a:latin typeface="Montserrat"/>
              <a:ea typeface="Montserrat"/>
              <a:cs typeface="Montserrat"/>
              <a:sym typeface="Montserrat"/>
            </a:endParaRPr>
          </a:p>
        </p:txBody>
      </p:sp>
      <p:pic>
        <p:nvPicPr>
          <p:cNvPr id="592" name="Google Shape;592;p101" title="Wordmark Full Color.png"/>
          <p:cNvPicPr preferRelativeResize="0"/>
          <p:nvPr/>
        </p:nvPicPr>
        <p:blipFill rotWithShape="1">
          <a:blip r:embed="rId4">
            <a:alphaModFix/>
          </a:blip>
          <a:srcRect b="11063" l="3777" r="5626" t="11788"/>
          <a:stretch/>
        </p:blipFill>
        <p:spPr>
          <a:xfrm>
            <a:off x="1464826" y="4539250"/>
            <a:ext cx="1607900" cy="446650"/>
          </a:xfrm>
          <a:prstGeom prst="rect">
            <a:avLst/>
          </a:prstGeom>
          <a:noFill/>
          <a:ln>
            <a:noFill/>
          </a:ln>
        </p:spPr>
      </p:pic>
      <p:sp>
        <p:nvSpPr>
          <p:cNvPr id="593" name="Google Shape;593;p101"/>
          <p:cNvSpPr txBox="1"/>
          <p:nvPr/>
        </p:nvSpPr>
        <p:spPr>
          <a:xfrm>
            <a:off x="165025" y="665250"/>
            <a:ext cx="4207500" cy="3654300"/>
          </a:xfrm>
          <a:prstGeom prst="rect">
            <a:avLst/>
          </a:prstGeom>
          <a:noFill/>
          <a:ln>
            <a:noFill/>
          </a:ln>
        </p:spPr>
        <p:txBody>
          <a:bodyPr anchorCtr="0" anchor="t" bIns="34275" lIns="68575" spcFirstLastPara="1" rIns="68575" wrap="square" tIns="34275">
            <a:spAutoFit/>
          </a:bodyPr>
          <a:lstStyle/>
          <a:p>
            <a:pPr indent="-330200" lvl="0" marL="457200" marR="0" rtl="0" algn="l">
              <a:lnSpc>
                <a:spcPct val="115000"/>
              </a:lnSpc>
              <a:spcBef>
                <a:spcPts val="0"/>
              </a:spcBef>
              <a:spcAft>
                <a:spcPts val="0"/>
              </a:spcAft>
              <a:buClr>
                <a:srgbClr val="246342"/>
              </a:buClr>
              <a:buSzPts val="1600"/>
              <a:buFont typeface="Montserrat"/>
              <a:buChar char="❖"/>
            </a:pPr>
            <a:r>
              <a:rPr b="1" lang="en-US" sz="1600">
                <a:solidFill>
                  <a:srgbClr val="246342"/>
                </a:solidFill>
                <a:latin typeface="Montserrat"/>
                <a:ea typeface="Montserrat"/>
                <a:cs typeface="Montserrat"/>
                <a:sym typeface="Montserrat"/>
              </a:rPr>
              <a:t>Opt in to Parsoid Read views</a:t>
            </a:r>
            <a:endParaRPr b="1" sz="1600">
              <a:solidFill>
                <a:srgbClr val="246342"/>
              </a:solidFill>
              <a:latin typeface="Montserrat"/>
              <a:ea typeface="Montserrat"/>
              <a:cs typeface="Montserrat"/>
              <a:sym typeface="Montserrat"/>
            </a:endParaRPr>
          </a:p>
          <a:p>
            <a:pPr indent="-330200" lvl="1" marL="914400" marR="0" rtl="0" algn="l">
              <a:lnSpc>
                <a:spcPct val="115000"/>
              </a:lnSpc>
              <a:spcBef>
                <a:spcPts val="0"/>
              </a:spcBef>
              <a:spcAft>
                <a:spcPts val="0"/>
              </a:spcAft>
              <a:buClr>
                <a:srgbClr val="246342"/>
              </a:buClr>
              <a:buSzPts val="1600"/>
              <a:buFont typeface="Montserrat"/>
              <a:buChar char="➢"/>
            </a:pPr>
            <a:r>
              <a:rPr lang="en-US" sz="1600">
                <a:solidFill>
                  <a:srgbClr val="246342"/>
                </a:solidFill>
                <a:latin typeface="Montserrat"/>
                <a:ea typeface="Montserrat"/>
                <a:cs typeface="Montserrat"/>
                <a:sym typeface="Montserrat"/>
              </a:rPr>
              <a:t>Preferences→Editing→</a:t>
            </a:r>
            <a:br>
              <a:rPr lang="en-US" sz="1600">
                <a:solidFill>
                  <a:srgbClr val="246342"/>
                </a:solidFill>
                <a:latin typeface="Montserrat"/>
                <a:ea typeface="Montserrat"/>
                <a:cs typeface="Montserrat"/>
                <a:sym typeface="Montserrat"/>
              </a:rPr>
            </a:br>
            <a:r>
              <a:rPr lang="en-US" sz="1600">
                <a:solidFill>
                  <a:srgbClr val="246342"/>
                </a:solidFill>
                <a:latin typeface="Montserrat"/>
                <a:ea typeface="Montserrat"/>
                <a:cs typeface="Montserrat"/>
                <a:sym typeface="Montserrat"/>
              </a:rPr>
              <a:t>Developer Tools→</a:t>
            </a:r>
            <a:br>
              <a:rPr lang="en-US" sz="1600">
                <a:solidFill>
                  <a:srgbClr val="246342"/>
                </a:solidFill>
                <a:latin typeface="Montserrat"/>
                <a:ea typeface="Montserrat"/>
                <a:cs typeface="Montserrat"/>
                <a:sym typeface="Montserrat"/>
              </a:rPr>
            </a:br>
            <a:r>
              <a:rPr lang="en-US" sz="1600">
                <a:solidFill>
                  <a:srgbClr val="246342"/>
                </a:solidFill>
                <a:latin typeface="Montserrat"/>
                <a:ea typeface="Montserrat"/>
                <a:cs typeface="Montserrat"/>
                <a:sym typeface="Montserrat"/>
              </a:rPr>
              <a:t>Use Parsoid: Always</a:t>
            </a:r>
            <a:endParaRPr sz="1600">
              <a:solidFill>
                <a:srgbClr val="246342"/>
              </a:solidFill>
              <a:latin typeface="Montserrat"/>
              <a:ea typeface="Montserrat"/>
              <a:cs typeface="Montserrat"/>
              <a:sym typeface="Montserrat"/>
            </a:endParaRPr>
          </a:p>
          <a:p>
            <a:pPr indent="-330200" lvl="0" marL="457200" marR="0" rtl="0" algn="l">
              <a:lnSpc>
                <a:spcPct val="115000"/>
              </a:lnSpc>
              <a:spcBef>
                <a:spcPts val="1000"/>
              </a:spcBef>
              <a:spcAft>
                <a:spcPts val="0"/>
              </a:spcAft>
              <a:buClr>
                <a:srgbClr val="246342"/>
              </a:buClr>
              <a:buSzPts val="1600"/>
              <a:buFont typeface="Montserrat"/>
              <a:buChar char="❖"/>
            </a:pPr>
            <a:r>
              <a:rPr b="1" lang="en-US" sz="1600">
                <a:solidFill>
                  <a:srgbClr val="246342"/>
                </a:solidFill>
                <a:latin typeface="Montserrat"/>
                <a:ea typeface="Montserrat"/>
                <a:cs typeface="Montserrat"/>
                <a:sym typeface="Montserrat"/>
              </a:rPr>
              <a:t>Look for differences</a:t>
            </a:r>
            <a:endParaRPr b="1" sz="1600">
              <a:solidFill>
                <a:srgbClr val="246342"/>
              </a:solidFill>
              <a:latin typeface="Montserrat"/>
              <a:ea typeface="Montserrat"/>
              <a:cs typeface="Montserrat"/>
              <a:sym typeface="Montserrat"/>
            </a:endParaRPr>
          </a:p>
          <a:p>
            <a:pPr indent="-330200" lvl="1" marL="914400" marR="0" rtl="0" algn="l">
              <a:lnSpc>
                <a:spcPct val="115000"/>
              </a:lnSpc>
              <a:spcBef>
                <a:spcPts val="0"/>
              </a:spcBef>
              <a:spcAft>
                <a:spcPts val="0"/>
              </a:spcAft>
              <a:buClr>
                <a:srgbClr val="246342"/>
              </a:buClr>
              <a:buSzPts val="1600"/>
              <a:buFont typeface="Montserrat"/>
              <a:buChar char="➢"/>
            </a:pPr>
            <a:r>
              <a:rPr lang="en-US" sz="1600">
                <a:solidFill>
                  <a:srgbClr val="246342"/>
                </a:solidFill>
                <a:latin typeface="Montserrat"/>
                <a:ea typeface="Montserrat"/>
                <a:cs typeface="Montserrat"/>
                <a:sym typeface="Montserrat"/>
              </a:rPr>
              <a:t>Use sidebar to switch back to check issues</a:t>
            </a:r>
            <a:endParaRPr sz="1600">
              <a:solidFill>
                <a:srgbClr val="246342"/>
              </a:solidFill>
              <a:latin typeface="Montserrat"/>
              <a:ea typeface="Montserrat"/>
              <a:cs typeface="Montserrat"/>
              <a:sym typeface="Montserrat"/>
            </a:endParaRPr>
          </a:p>
          <a:p>
            <a:pPr indent="-330200" lvl="1" marL="914400" marR="0" rtl="0" algn="l">
              <a:lnSpc>
                <a:spcPct val="115000"/>
              </a:lnSpc>
              <a:spcBef>
                <a:spcPts val="0"/>
              </a:spcBef>
              <a:spcAft>
                <a:spcPts val="0"/>
              </a:spcAft>
              <a:buClr>
                <a:srgbClr val="246342"/>
              </a:buClr>
              <a:buSzPts val="1600"/>
              <a:buFont typeface="Montserrat"/>
              <a:buChar char="➢"/>
            </a:pPr>
            <a:r>
              <a:rPr lang="en-US" sz="1600">
                <a:solidFill>
                  <a:srgbClr val="246342"/>
                </a:solidFill>
                <a:latin typeface="Montserrat"/>
                <a:ea typeface="Montserrat"/>
                <a:cs typeface="Montserrat"/>
                <a:sym typeface="Montserrat"/>
              </a:rPr>
              <a:t>Pay special attention to dynamic behaviors &amp; gadgets</a:t>
            </a:r>
            <a:endParaRPr sz="1600">
              <a:solidFill>
                <a:srgbClr val="246342"/>
              </a:solidFill>
              <a:latin typeface="Montserrat"/>
              <a:ea typeface="Montserrat"/>
              <a:cs typeface="Montserrat"/>
              <a:sym typeface="Montserrat"/>
            </a:endParaRPr>
          </a:p>
          <a:p>
            <a:pPr indent="-330200" lvl="0" marL="457200" marR="0" rtl="0" algn="l">
              <a:lnSpc>
                <a:spcPct val="115000"/>
              </a:lnSpc>
              <a:spcBef>
                <a:spcPts val="1000"/>
              </a:spcBef>
              <a:spcAft>
                <a:spcPts val="0"/>
              </a:spcAft>
              <a:buClr>
                <a:srgbClr val="246342"/>
              </a:buClr>
              <a:buSzPts val="1600"/>
              <a:buFont typeface="Montserrat"/>
              <a:buChar char="❖"/>
            </a:pPr>
            <a:r>
              <a:rPr b="1" lang="en-US" sz="1600">
                <a:solidFill>
                  <a:srgbClr val="246342"/>
                </a:solidFill>
                <a:latin typeface="Montserrat"/>
                <a:ea typeface="Montserrat"/>
                <a:cs typeface="Montserrat"/>
                <a:sym typeface="Montserrat"/>
              </a:rPr>
              <a:t>Report bugs</a:t>
            </a:r>
            <a:endParaRPr b="1" sz="1600">
              <a:solidFill>
                <a:srgbClr val="246342"/>
              </a:solidFill>
              <a:latin typeface="Montserrat"/>
              <a:ea typeface="Montserrat"/>
              <a:cs typeface="Montserrat"/>
              <a:sym typeface="Montserrat"/>
            </a:endParaRPr>
          </a:p>
          <a:p>
            <a:pPr indent="-323850" lvl="1" marL="914400" marR="0" rtl="0" algn="l">
              <a:lnSpc>
                <a:spcPct val="115000"/>
              </a:lnSpc>
              <a:spcBef>
                <a:spcPts val="0"/>
              </a:spcBef>
              <a:spcAft>
                <a:spcPts val="0"/>
              </a:spcAft>
              <a:buClr>
                <a:srgbClr val="246342"/>
              </a:buClr>
              <a:buSzPts val="1500"/>
              <a:buFont typeface="Montserrat"/>
              <a:buChar char="➢"/>
            </a:pPr>
            <a:r>
              <a:rPr lang="en-US" sz="1500">
                <a:solidFill>
                  <a:srgbClr val="246342"/>
                </a:solidFill>
                <a:latin typeface="Montserrat"/>
                <a:ea typeface="Montserrat"/>
                <a:cs typeface="Montserrat"/>
                <a:sym typeface="Montserrat"/>
              </a:rPr>
              <a:t>[[</a:t>
            </a:r>
            <a:r>
              <a:rPr lang="en-US" sz="1500" u="sng">
                <a:solidFill>
                  <a:srgbClr val="246342"/>
                </a:solidFill>
                <a:latin typeface="Montserrat"/>
                <a:ea typeface="Montserrat"/>
                <a:cs typeface="Montserrat"/>
                <a:sym typeface="Montserrat"/>
                <a:hlinkClick r:id="rId5">
                  <a:extLst>
                    <a:ext uri="{A12FA001-AC4F-418D-AE19-62706E023703}">
                      <ahyp:hlinkClr val="tx"/>
                    </a:ext>
                  </a:extLst>
                </a:hlinkClick>
              </a:rPr>
              <a:t>mw:Parsoid/Parser_Unification/Known_Issues</a:t>
            </a:r>
            <a:r>
              <a:rPr lang="en-US" sz="1500">
                <a:solidFill>
                  <a:srgbClr val="246342"/>
                </a:solidFill>
                <a:latin typeface="Montserrat"/>
                <a:ea typeface="Montserrat"/>
                <a:cs typeface="Montserrat"/>
                <a:sym typeface="Montserrat"/>
              </a:rPr>
              <a:t>]]</a:t>
            </a:r>
            <a:endParaRPr sz="1500">
              <a:solidFill>
                <a:srgbClr val="246342"/>
              </a:solidFill>
              <a:latin typeface="Montserrat"/>
              <a:ea typeface="Montserrat"/>
              <a:cs typeface="Montserrat"/>
              <a:sym typeface="Montserrat"/>
            </a:endParaRPr>
          </a:p>
        </p:txBody>
      </p:sp>
      <p:sp>
        <p:nvSpPr>
          <p:cNvPr id="594" name="Google Shape;594;p101"/>
          <p:cNvSpPr txBox="1"/>
          <p:nvPr/>
        </p:nvSpPr>
        <p:spPr>
          <a:xfrm>
            <a:off x="250175" y="0"/>
            <a:ext cx="4156800" cy="717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None/>
            </a:pPr>
            <a:r>
              <a:rPr lang="en-US" sz="3000">
                <a:solidFill>
                  <a:schemeClr val="lt2"/>
                </a:solidFill>
                <a:latin typeface="Montserrat ExtraBold"/>
                <a:ea typeface="Montserrat ExtraBold"/>
                <a:cs typeface="Montserrat ExtraBold"/>
                <a:sym typeface="Montserrat ExtraBold"/>
              </a:rPr>
              <a:t>How you can help!</a:t>
            </a:r>
            <a:endParaRPr sz="3000">
              <a:solidFill>
                <a:schemeClr val="lt2"/>
              </a:solidFill>
              <a:latin typeface="Montserrat ExtraBold"/>
              <a:ea typeface="Montserrat ExtraBold"/>
              <a:cs typeface="Montserrat ExtraBold"/>
              <a:sym typeface="Montserrat Extra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8154"/>
        </a:solidFill>
      </p:bgPr>
    </p:bg>
    <p:spTree>
      <p:nvGrpSpPr>
        <p:cNvPr id="598" name="Shape 598"/>
        <p:cNvGrpSpPr/>
        <p:nvPr/>
      </p:nvGrpSpPr>
      <p:grpSpPr>
        <a:xfrm>
          <a:off x="0" y="0"/>
          <a:ext cx="0" cy="0"/>
          <a:chOff x="0" y="0"/>
          <a:chExt cx="0" cy="0"/>
        </a:xfrm>
      </p:grpSpPr>
      <p:sp>
        <p:nvSpPr>
          <p:cNvPr id="599" name="Google Shape;599;p102"/>
          <p:cNvSpPr txBox="1"/>
          <p:nvPr/>
        </p:nvSpPr>
        <p:spPr>
          <a:xfrm>
            <a:off x="375907" y="1209075"/>
            <a:ext cx="81969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lang="en-US" sz="3600">
                <a:solidFill>
                  <a:schemeClr val="lt1"/>
                </a:solidFill>
                <a:latin typeface="Montserrat"/>
                <a:ea typeface="Montserrat"/>
                <a:cs typeface="Montserrat"/>
                <a:sym typeface="Montserrat"/>
              </a:rPr>
              <a:t>4. Roll-out Roadmap</a:t>
            </a:r>
            <a:endParaRPr b="1" i="0" sz="3600" u="none" cap="none" strike="noStrike">
              <a:solidFill>
                <a:schemeClr val="lt1"/>
              </a:solidFill>
              <a:latin typeface="Montserrat"/>
              <a:ea typeface="Montserrat"/>
              <a:cs typeface="Montserrat"/>
              <a:sym typeface="Montserrat"/>
            </a:endParaRPr>
          </a:p>
        </p:txBody>
      </p:sp>
      <p:pic>
        <p:nvPicPr>
          <p:cNvPr id="600" name="Google Shape;600;p102" title="Wikimania Nairobi White transparent - Portrait.png"/>
          <p:cNvPicPr preferRelativeResize="0"/>
          <p:nvPr/>
        </p:nvPicPr>
        <p:blipFill rotWithShape="1">
          <a:blip r:embed="rId3">
            <a:alphaModFix/>
          </a:blip>
          <a:srcRect b="10526" l="3414" r="5766" t="11439"/>
          <a:stretch/>
        </p:blipFill>
        <p:spPr>
          <a:xfrm>
            <a:off x="464999" y="363700"/>
            <a:ext cx="1593748" cy="446650"/>
          </a:xfrm>
          <a:prstGeom prst="rect">
            <a:avLst/>
          </a:prstGeom>
          <a:noFill/>
          <a:ln>
            <a:noFill/>
          </a:ln>
        </p:spPr>
      </p:pic>
      <p:pic>
        <p:nvPicPr>
          <p:cNvPr id="601" name="Google Shape;601;p102" title="white.png"/>
          <p:cNvPicPr preferRelativeResize="0"/>
          <p:nvPr/>
        </p:nvPicPr>
        <p:blipFill rotWithShape="1">
          <a:blip r:embed="rId4">
            <a:alphaModFix/>
          </a:blip>
          <a:srcRect b="10" l="0" r="0" t="0"/>
          <a:stretch/>
        </p:blipFill>
        <p:spPr>
          <a:xfrm>
            <a:off x="2551666" y="396688"/>
            <a:ext cx="6051183" cy="380675"/>
          </a:xfrm>
          <a:prstGeom prst="rect">
            <a:avLst/>
          </a:prstGeom>
          <a:noFill/>
          <a:ln>
            <a:noFill/>
          </a:ln>
        </p:spPr>
      </p:pic>
      <p:pic>
        <p:nvPicPr>
          <p:cNvPr id="602" name="Google Shape;602;p102" title="JKIA Airport freeway Sign.png"/>
          <p:cNvPicPr preferRelativeResize="0"/>
          <p:nvPr/>
        </p:nvPicPr>
        <p:blipFill rotWithShape="1">
          <a:blip r:embed="rId5">
            <a:alphaModFix/>
          </a:blip>
          <a:srcRect b="-8" l="0" r="0" t="12931"/>
          <a:stretch/>
        </p:blipFill>
        <p:spPr>
          <a:xfrm>
            <a:off x="2832074" y="2112925"/>
            <a:ext cx="3479849" cy="30167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606" name="Shape 606"/>
        <p:cNvGrpSpPr/>
        <p:nvPr/>
      </p:nvGrpSpPr>
      <p:grpSpPr>
        <a:xfrm>
          <a:off x="0" y="0"/>
          <a:ext cx="0" cy="0"/>
          <a:chOff x="0" y="0"/>
          <a:chExt cx="0" cy="0"/>
        </a:xfrm>
      </p:grpSpPr>
      <p:pic>
        <p:nvPicPr>
          <p:cNvPr id="607" name="Google Shape;607;p103" title="Wordmark Full Color.png"/>
          <p:cNvPicPr preferRelativeResize="0"/>
          <p:nvPr/>
        </p:nvPicPr>
        <p:blipFill rotWithShape="1">
          <a:blip r:embed="rId3">
            <a:alphaModFix/>
          </a:blip>
          <a:srcRect b="11063" l="3777" r="5626" t="11788"/>
          <a:stretch/>
        </p:blipFill>
        <p:spPr>
          <a:xfrm>
            <a:off x="3795325" y="239525"/>
            <a:ext cx="1553352" cy="431475"/>
          </a:xfrm>
          <a:prstGeom prst="rect">
            <a:avLst/>
          </a:prstGeom>
          <a:noFill/>
          <a:ln>
            <a:noFill/>
          </a:ln>
        </p:spPr>
      </p:pic>
      <p:pic>
        <p:nvPicPr>
          <p:cNvPr id="608" name="Google Shape;608;p103" title="red-green.png"/>
          <p:cNvPicPr preferRelativeResize="0"/>
          <p:nvPr/>
        </p:nvPicPr>
        <p:blipFill rotWithShape="1">
          <a:blip r:embed="rId4">
            <a:alphaModFix/>
          </a:blip>
          <a:srcRect b="10" l="53600" r="0" t="0"/>
          <a:stretch/>
        </p:blipFill>
        <p:spPr>
          <a:xfrm>
            <a:off x="5510900" y="221863"/>
            <a:ext cx="3442700" cy="466800"/>
          </a:xfrm>
          <a:prstGeom prst="rect">
            <a:avLst/>
          </a:prstGeom>
          <a:noFill/>
          <a:ln>
            <a:noFill/>
          </a:ln>
        </p:spPr>
      </p:pic>
      <p:pic>
        <p:nvPicPr>
          <p:cNvPr id="609" name="Google Shape;609;p103" title="red-green.png"/>
          <p:cNvPicPr preferRelativeResize="0"/>
          <p:nvPr/>
        </p:nvPicPr>
        <p:blipFill rotWithShape="1">
          <a:blip r:embed="rId4">
            <a:alphaModFix/>
          </a:blip>
          <a:srcRect b="10" l="0" r="53602" t="0"/>
          <a:stretch/>
        </p:blipFill>
        <p:spPr>
          <a:xfrm>
            <a:off x="190400" y="221863"/>
            <a:ext cx="3442700" cy="466800"/>
          </a:xfrm>
          <a:prstGeom prst="rect">
            <a:avLst/>
          </a:prstGeom>
          <a:noFill/>
          <a:ln>
            <a:noFill/>
          </a:ln>
        </p:spPr>
      </p:pic>
      <p:pic>
        <p:nvPicPr>
          <p:cNvPr id="610" name="Google Shape;610;p103" title="Page Views 2025-06-21.3.gif"/>
          <p:cNvPicPr preferRelativeResize="0"/>
          <p:nvPr/>
        </p:nvPicPr>
        <p:blipFill rotWithShape="1">
          <a:blip r:embed="rId5">
            <a:alphaModFix/>
          </a:blip>
          <a:srcRect b="0" l="0" r="0" t="0"/>
          <a:stretch/>
        </p:blipFill>
        <p:spPr>
          <a:xfrm>
            <a:off x="960475" y="993463"/>
            <a:ext cx="7223059" cy="415003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614" name="Shape 614"/>
        <p:cNvGrpSpPr/>
        <p:nvPr/>
      </p:nvGrpSpPr>
      <p:grpSpPr>
        <a:xfrm>
          <a:off x="0" y="0"/>
          <a:ext cx="0" cy="0"/>
          <a:chOff x="0" y="0"/>
          <a:chExt cx="0" cy="0"/>
        </a:xfrm>
      </p:grpSpPr>
      <p:pic>
        <p:nvPicPr>
          <p:cNvPr id="615" name="Google Shape;615;p104" title="1024px-Nairobi,_Kenya_(49665369407).jpg"/>
          <p:cNvPicPr preferRelativeResize="0"/>
          <p:nvPr/>
        </p:nvPicPr>
        <p:blipFill rotWithShape="1">
          <a:blip r:embed="rId3">
            <a:alphaModFix/>
          </a:blip>
          <a:srcRect b="0" l="19002" r="9102" t="0"/>
          <a:stretch/>
        </p:blipFill>
        <p:spPr>
          <a:xfrm>
            <a:off x="6162625" y="957025"/>
            <a:ext cx="2591501" cy="2428900"/>
          </a:xfrm>
          <a:prstGeom prst="rect">
            <a:avLst/>
          </a:prstGeom>
          <a:noFill/>
          <a:ln>
            <a:noFill/>
          </a:ln>
        </p:spPr>
      </p:pic>
      <p:sp>
        <p:nvSpPr>
          <p:cNvPr id="616" name="Google Shape;616;p104"/>
          <p:cNvSpPr txBox="1"/>
          <p:nvPr/>
        </p:nvSpPr>
        <p:spPr>
          <a:xfrm>
            <a:off x="377126" y="3749000"/>
            <a:ext cx="2665800" cy="444900"/>
          </a:xfrm>
          <a:prstGeom prst="rect">
            <a:avLst/>
          </a:prstGeom>
          <a:noFill/>
          <a:ln>
            <a:noFill/>
          </a:ln>
        </p:spPr>
        <p:txBody>
          <a:bodyPr anchorCtr="0" anchor="ctr" bIns="19050" lIns="19050" spcFirstLastPara="1" rIns="19050" wrap="square" tIns="19050">
            <a:spAutoFit/>
          </a:bodyPr>
          <a:lstStyle/>
          <a:p>
            <a:pPr indent="0" lvl="0" marL="0" marR="0" rtl="0" algn="l">
              <a:lnSpc>
                <a:spcPct val="120000"/>
              </a:lnSpc>
              <a:spcBef>
                <a:spcPts val="0"/>
              </a:spcBef>
              <a:spcAft>
                <a:spcPts val="0"/>
              </a:spcAft>
              <a:buClr>
                <a:srgbClr val="000000"/>
              </a:buClr>
              <a:buSzPts val="900"/>
              <a:buFont typeface="Helvetica Neue"/>
              <a:buNone/>
            </a:pPr>
            <a:r>
              <a:rPr lang="en-US" sz="1200"/>
              <a:t>Deployment of Parsoid read views on Wikivoyage started in </a:t>
            </a:r>
            <a:r>
              <a:rPr b="1" lang="en-US" sz="1200"/>
              <a:t>Fall 2024</a:t>
            </a:r>
            <a:r>
              <a:rPr lang="en-US" sz="1200"/>
              <a:t>.</a:t>
            </a:r>
            <a:endParaRPr b="0" i="0" sz="1200" u="none" cap="none" strike="noStrike">
              <a:solidFill>
                <a:srgbClr val="000000"/>
              </a:solidFill>
              <a:latin typeface="Arial"/>
              <a:ea typeface="Arial"/>
              <a:cs typeface="Arial"/>
              <a:sym typeface="Arial"/>
            </a:endParaRPr>
          </a:p>
        </p:txBody>
      </p:sp>
      <p:sp>
        <p:nvSpPr>
          <p:cNvPr id="617" name="Google Shape;617;p104"/>
          <p:cNvSpPr txBox="1"/>
          <p:nvPr/>
        </p:nvSpPr>
        <p:spPr>
          <a:xfrm>
            <a:off x="378140" y="3498601"/>
            <a:ext cx="17871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20000"/>
              </a:lnSpc>
              <a:spcBef>
                <a:spcPts val="0"/>
              </a:spcBef>
              <a:spcAft>
                <a:spcPts val="0"/>
              </a:spcAft>
              <a:buClr>
                <a:srgbClr val="000000"/>
              </a:buClr>
              <a:buSzPts val="1200"/>
              <a:buFont typeface="Helvetica Neue"/>
              <a:buNone/>
            </a:pPr>
            <a:r>
              <a:rPr b="1" lang="en-US" sz="1200">
                <a:latin typeface="Montserrat"/>
                <a:ea typeface="Montserrat"/>
                <a:cs typeface="Montserrat"/>
                <a:sym typeface="Montserrat"/>
              </a:rPr>
              <a:t>Wikivoyage</a:t>
            </a:r>
            <a:endParaRPr b="1" i="0" sz="500" u="none" cap="none" strike="noStrike">
              <a:solidFill>
                <a:srgbClr val="000000"/>
              </a:solidFill>
              <a:latin typeface="Montserrat"/>
              <a:ea typeface="Montserrat"/>
              <a:cs typeface="Montserrat"/>
              <a:sym typeface="Montserrat"/>
            </a:endParaRPr>
          </a:p>
        </p:txBody>
      </p:sp>
      <p:pic>
        <p:nvPicPr>
          <p:cNvPr id="618" name="Google Shape;618;p104" title="1024px-Kenyatta_International_Convention_Centre_02.jpg"/>
          <p:cNvPicPr preferRelativeResize="0"/>
          <p:nvPr/>
        </p:nvPicPr>
        <p:blipFill rotWithShape="1">
          <a:blip r:embed="rId4">
            <a:alphaModFix/>
          </a:blip>
          <a:srcRect b="0" l="13396" r="13396" t="0"/>
          <a:stretch/>
        </p:blipFill>
        <p:spPr>
          <a:xfrm>
            <a:off x="385675" y="957025"/>
            <a:ext cx="2665800" cy="2428903"/>
          </a:xfrm>
          <a:prstGeom prst="rect">
            <a:avLst/>
          </a:prstGeom>
          <a:noFill/>
          <a:ln>
            <a:noFill/>
          </a:ln>
        </p:spPr>
      </p:pic>
      <p:pic>
        <p:nvPicPr>
          <p:cNvPr id="619" name="Google Shape;619;p104" title="1024px-A_giraffe_the_tallest_animal_in_Kenya_at_Nairobi_National_Park_with_a_background_of_Britam_Tower_the_tallest_building_in_Kenya.jpg"/>
          <p:cNvPicPr preferRelativeResize="0"/>
          <p:nvPr/>
        </p:nvPicPr>
        <p:blipFill rotWithShape="1">
          <a:blip r:embed="rId5">
            <a:alphaModFix/>
          </a:blip>
          <a:srcRect b="0" l="2839" r="2839" t="0"/>
          <a:stretch/>
        </p:blipFill>
        <p:spPr>
          <a:xfrm>
            <a:off x="3240775" y="957025"/>
            <a:ext cx="2665805" cy="2428899"/>
          </a:xfrm>
          <a:prstGeom prst="rect">
            <a:avLst/>
          </a:prstGeom>
          <a:noFill/>
          <a:ln>
            <a:noFill/>
          </a:ln>
        </p:spPr>
      </p:pic>
      <p:sp>
        <p:nvSpPr>
          <p:cNvPr id="620" name="Google Shape;620;p104"/>
          <p:cNvSpPr txBox="1"/>
          <p:nvPr/>
        </p:nvSpPr>
        <p:spPr>
          <a:xfrm>
            <a:off x="3240776" y="3749000"/>
            <a:ext cx="2665800" cy="666600"/>
          </a:xfrm>
          <a:prstGeom prst="rect">
            <a:avLst/>
          </a:prstGeom>
          <a:noFill/>
          <a:ln>
            <a:noFill/>
          </a:ln>
        </p:spPr>
        <p:txBody>
          <a:bodyPr anchorCtr="0" anchor="ctr" bIns="19050" lIns="19050" spcFirstLastPara="1" rIns="19050" wrap="square" tIns="19050">
            <a:spAutoFit/>
          </a:bodyPr>
          <a:lstStyle/>
          <a:p>
            <a:pPr indent="0" lvl="0" marL="0" marR="0" rtl="0" algn="l">
              <a:lnSpc>
                <a:spcPct val="120000"/>
              </a:lnSpc>
              <a:spcBef>
                <a:spcPts val="0"/>
              </a:spcBef>
              <a:spcAft>
                <a:spcPts val="0"/>
              </a:spcAft>
              <a:buClr>
                <a:srgbClr val="000000"/>
              </a:buClr>
              <a:buSzPts val="900"/>
              <a:buFont typeface="Helvetica Neue"/>
              <a:buNone/>
            </a:pPr>
            <a:r>
              <a:rPr lang="en-US" sz="1200"/>
              <a:t>Parsoid was made the default render for Incubator and any newly-created wikis in </a:t>
            </a:r>
            <a:r>
              <a:rPr b="1" lang="en-US" sz="1200"/>
              <a:t>Winter 2024</a:t>
            </a:r>
            <a:r>
              <a:rPr lang="en-US" sz="1200"/>
              <a:t>.</a:t>
            </a:r>
            <a:endParaRPr b="0" i="0" sz="1200" u="none" cap="none" strike="noStrike">
              <a:solidFill>
                <a:srgbClr val="000000"/>
              </a:solidFill>
              <a:latin typeface="Arial"/>
              <a:ea typeface="Arial"/>
              <a:cs typeface="Arial"/>
              <a:sym typeface="Arial"/>
            </a:endParaRPr>
          </a:p>
        </p:txBody>
      </p:sp>
      <p:sp>
        <p:nvSpPr>
          <p:cNvPr id="621" name="Google Shape;621;p104"/>
          <p:cNvSpPr txBox="1"/>
          <p:nvPr/>
        </p:nvSpPr>
        <p:spPr>
          <a:xfrm>
            <a:off x="3241805" y="3498600"/>
            <a:ext cx="26658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20000"/>
              </a:lnSpc>
              <a:spcBef>
                <a:spcPts val="0"/>
              </a:spcBef>
              <a:spcAft>
                <a:spcPts val="0"/>
              </a:spcAft>
              <a:buClr>
                <a:srgbClr val="000000"/>
              </a:buClr>
              <a:buSzPts val="1200"/>
              <a:buFont typeface="Helvetica Neue"/>
              <a:buNone/>
            </a:pPr>
            <a:r>
              <a:rPr b="1" lang="en-US" sz="1200">
                <a:latin typeface="Montserrat"/>
                <a:ea typeface="Montserrat"/>
                <a:cs typeface="Montserrat"/>
                <a:sym typeface="Montserrat"/>
              </a:rPr>
              <a:t>Incubator and new wikis</a:t>
            </a:r>
            <a:endParaRPr b="1" i="0" sz="500" u="none" cap="none" strike="noStrike">
              <a:solidFill>
                <a:srgbClr val="000000"/>
              </a:solidFill>
              <a:latin typeface="Montserrat"/>
              <a:ea typeface="Montserrat"/>
              <a:cs typeface="Montserrat"/>
              <a:sym typeface="Montserrat"/>
            </a:endParaRPr>
          </a:p>
        </p:txBody>
      </p:sp>
      <p:sp>
        <p:nvSpPr>
          <p:cNvPr id="622" name="Google Shape;622;p104"/>
          <p:cNvSpPr txBox="1"/>
          <p:nvPr/>
        </p:nvSpPr>
        <p:spPr>
          <a:xfrm>
            <a:off x="6092101" y="3749000"/>
            <a:ext cx="2665800" cy="666600"/>
          </a:xfrm>
          <a:prstGeom prst="rect">
            <a:avLst/>
          </a:prstGeom>
          <a:noFill/>
          <a:ln>
            <a:noFill/>
          </a:ln>
        </p:spPr>
        <p:txBody>
          <a:bodyPr anchorCtr="0" anchor="ctr" bIns="19050" lIns="19050" spcFirstLastPara="1" rIns="19050" wrap="square" tIns="19050">
            <a:spAutoFit/>
          </a:bodyPr>
          <a:lstStyle/>
          <a:p>
            <a:pPr indent="0" lvl="0" marL="0" marR="0" rtl="0" algn="l">
              <a:lnSpc>
                <a:spcPct val="120000"/>
              </a:lnSpc>
              <a:spcBef>
                <a:spcPts val="0"/>
              </a:spcBef>
              <a:spcAft>
                <a:spcPts val="0"/>
              </a:spcAft>
              <a:buClr>
                <a:srgbClr val="000000"/>
              </a:buClr>
              <a:buSzPts val="900"/>
              <a:buFont typeface="Helvetica Neue"/>
              <a:buNone/>
            </a:pPr>
            <a:r>
              <a:rPr lang="en-US" sz="1200"/>
              <a:t>Parsoid read views deployed on most Wiktionaries between </a:t>
            </a:r>
            <a:r>
              <a:rPr b="1" lang="en-US" sz="1200"/>
              <a:t>February and April 2025</a:t>
            </a:r>
            <a:r>
              <a:rPr lang="en-US" sz="1200"/>
              <a:t>.</a:t>
            </a:r>
            <a:endParaRPr b="0" i="0" sz="1200" u="none" cap="none" strike="noStrike">
              <a:solidFill>
                <a:srgbClr val="000000"/>
              </a:solidFill>
              <a:latin typeface="Arial"/>
              <a:ea typeface="Arial"/>
              <a:cs typeface="Arial"/>
              <a:sym typeface="Arial"/>
            </a:endParaRPr>
          </a:p>
        </p:txBody>
      </p:sp>
      <p:sp>
        <p:nvSpPr>
          <p:cNvPr id="623" name="Google Shape;623;p104"/>
          <p:cNvSpPr txBox="1"/>
          <p:nvPr/>
        </p:nvSpPr>
        <p:spPr>
          <a:xfrm>
            <a:off x="6093115" y="3498601"/>
            <a:ext cx="17871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20000"/>
              </a:lnSpc>
              <a:spcBef>
                <a:spcPts val="0"/>
              </a:spcBef>
              <a:spcAft>
                <a:spcPts val="0"/>
              </a:spcAft>
              <a:buClr>
                <a:srgbClr val="000000"/>
              </a:buClr>
              <a:buSzPts val="1200"/>
              <a:buFont typeface="Helvetica Neue"/>
              <a:buNone/>
            </a:pPr>
            <a:r>
              <a:rPr b="1" lang="en-US" sz="1200">
                <a:latin typeface="Montserrat"/>
                <a:ea typeface="Montserrat"/>
                <a:cs typeface="Montserrat"/>
                <a:sym typeface="Montserrat"/>
              </a:rPr>
              <a:t>Wiktionary</a:t>
            </a:r>
            <a:endParaRPr b="1" i="0" sz="500" u="none" cap="none" strike="noStrike">
              <a:solidFill>
                <a:srgbClr val="000000"/>
              </a:solidFill>
              <a:latin typeface="Montserrat"/>
              <a:ea typeface="Montserrat"/>
              <a:cs typeface="Montserrat"/>
              <a:sym typeface="Montserrat"/>
            </a:endParaRPr>
          </a:p>
        </p:txBody>
      </p:sp>
      <p:sp>
        <p:nvSpPr>
          <p:cNvPr id="624" name="Google Shape;624;p104"/>
          <p:cNvSpPr txBox="1"/>
          <p:nvPr/>
        </p:nvSpPr>
        <p:spPr>
          <a:xfrm>
            <a:off x="385675" y="3070025"/>
            <a:ext cx="2665800" cy="30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600"/>
              </a:spcBef>
              <a:spcAft>
                <a:spcPts val="0"/>
              </a:spcAft>
              <a:buClr>
                <a:schemeClr val="dk1"/>
              </a:buClr>
              <a:buSzPts val="1100"/>
              <a:buFont typeface="Arial"/>
              <a:buNone/>
            </a:pPr>
            <a:r>
              <a:rPr b="0" i="0" lang="en-US" sz="700" u="none" cap="none" strike="noStrike">
                <a:solidFill>
                  <a:schemeClr val="lt1"/>
                </a:solidFill>
                <a:latin typeface="Montserrat"/>
                <a:ea typeface="Montserrat"/>
                <a:cs typeface="Montserrat"/>
                <a:sym typeface="Montserrat"/>
              </a:rPr>
              <a:t>CC0, Francis Akuka for the Wikimedia Foundation</a:t>
            </a:r>
            <a:endParaRPr b="0" i="0" sz="700" u="none" cap="none" strike="noStrike">
              <a:solidFill>
                <a:schemeClr val="lt1"/>
              </a:solidFill>
              <a:latin typeface="Montserrat"/>
              <a:ea typeface="Montserrat"/>
              <a:cs typeface="Montserrat"/>
              <a:sym typeface="Montserrat"/>
            </a:endParaRPr>
          </a:p>
          <a:p>
            <a:pPr indent="0" lvl="0" marL="0" marR="0" rtl="0" algn="l">
              <a:lnSpc>
                <a:spcPct val="100000"/>
              </a:lnSpc>
              <a:spcBef>
                <a:spcPts val="600"/>
              </a:spcBef>
              <a:spcAft>
                <a:spcPts val="0"/>
              </a:spcAft>
              <a:buClr>
                <a:schemeClr val="dk1"/>
              </a:buClr>
              <a:buSzPts val="1100"/>
              <a:buFont typeface="Arial"/>
              <a:buNone/>
            </a:pPr>
            <a:r>
              <a:t/>
            </a:r>
            <a:endParaRPr b="0" i="0" sz="700" u="none" cap="none" strike="noStrike">
              <a:solidFill>
                <a:schemeClr val="lt1"/>
              </a:solidFill>
              <a:latin typeface="Montserrat"/>
              <a:ea typeface="Montserrat"/>
              <a:cs typeface="Montserrat"/>
              <a:sym typeface="Montserrat"/>
            </a:endParaRPr>
          </a:p>
          <a:p>
            <a:pPr indent="0" lvl="0" marL="0" marR="0" rtl="0" algn="l">
              <a:lnSpc>
                <a:spcPct val="100000"/>
              </a:lnSpc>
              <a:spcBef>
                <a:spcPts val="600"/>
              </a:spcBef>
              <a:spcAft>
                <a:spcPts val="0"/>
              </a:spcAft>
              <a:buClr>
                <a:schemeClr val="dk1"/>
              </a:buClr>
              <a:buSzPts val="1100"/>
              <a:buFont typeface="Arial"/>
              <a:buNone/>
            </a:pPr>
            <a:r>
              <a:t/>
            </a:r>
            <a:endParaRPr b="0" i="0" sz="700" u="none" cap="none" strike="noStrike">
              <a:solidFill>
                <a:schemeClr val="lt1"/>
              </a:solidFill>
              <a:latin typeface="Montserrat"/>
              <a:ea typeface="Montserrat"/>
              <a:cs typeface="Montserrat"/>
              <a:sym typeface="Montserrat"/>
            </a:endParaRPr>
          </a:p>
        </p:txBody>
      </p:sp>
      <p:sp>
        <p:nvSpPr>
          <p:cNvPr id="625" name="Google Shape;625;p104"/>
          <p:cNvSpPr txBox="1"/>
          <p:nvPr/>
        </p:nvSpPr>
        <p:spPr>
          <a:xfrm>
            <a:off x="3241800" y="3070016"/>
            <a:ext cx="2348100" cy="30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chemeClr val="dk1"/>
              </a:buClr>
              <a:buSzPts val="1100"/>
              <a:buFont typeface="Arial"/>
              <a:buNone/>
            </a:pPr>
            <a:r>
              <a:rPr b="0" i="0" lang="en-US" sz="900" u="none" cap="none" strike="noStrike">
                <a:solidFill>
                  <a:schemeClr val="lt1"/>
                </a:solidFill>
                <a:latin typeface="Montserrat"/>
                <a:ea typeface="Montserrat"/>
                <a:cs typeface="Montserrat"/>
                <a:sym typeface="Montserrat"/>
              </a:rPr>
              <a:t>CC by SA 4.0, Alexmbogo</a:t>
            </a:r>
            <a:endParaRPr b="0" i="0" sz="900" u="none" cap="none" strike="noStrike">
              <a:solidFill>
                <a:schemeClr val="lt1"/>
              </a:solidFill>
              <a:latin typeface="Montserrat"/>
              <a:ea typeface="Montserrat"/>
              <a:cs typeface="Montserrat"/>
              <a:sym typeface="Montserrat"/>
            </a:endParaRPr>
          </a:p>
        </p:txBody>
      </p:sp>
      <p:sp>
        <p:nvSpPr>
          <p:cNvPr id="626" name="Google Shape;626;p104"/>
          <p:cNvSpPr txBox="1"/>
          <p:nvPr/>
        </p:nvSpPr>
        <p:spPr>
          <a:xfrm>
            <a:off x="6162625" y="2948325"/>
            <a:ext cx="1453200" cy="18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chemeClr val="dk1"/>
              </a:buClr>
              <a:buSzPts val="1100"/>
              <a:buFont typeface="Arial"/>
              <a:buNone/>
            </a:pPr>
            <a:r>
              <a:t/>
            </a:r>
            <a:endParaRPr b="0" i="0" sz="900" u="none" cap="none" strike="noStrike">
              <a:solidFill>
                <a:schemeClr val="lt1"/>
              </a:solidFill>
              <a:latin typeface="Montserrat"/>
              <a:ea typeface="Montserrat"/>
              <a:cs typeface="Montserrat"/>
              <a:sym typeface="Montserrat"/>
            </a:endParaRPr>
          </a:p>
        </p:txBody>
      </p:sp>
      <p:pic>
        <p:nvPicPr>
          <p:cNvPr id="627" name="Google Shape;627;p104" title="Wordmark Full Color.png"/>
          <p:cNvPicPr preferRelativeResize="0"/>
          <p:nvPr/>
        </p:nvPicPr>
        <p:blipFill rotWithShape="1">
          <a:blip r:embed="rId6">
            <a:alphaModFix/>
          </a:blip>
          <a:srcRect b="11063" l="3777" r="5626" t="11788"/>
          <a:stretch/>
        </p:blipFill>
        <p:spPr>
          <a:xfrm>
            <a:off x="3768051" y="316075"/>
            <a:ext cx="1607900" cy="446650"/>
          </a:xfrm>
          <a:prstGeom prst="rect">
            <a:avLst/>
          </a:prstGeom>
          <a:noFill/>
          <a:ln>
            <a:noFill/>
          </a:ln>
        </p:spPr>
      </p:pic>
      <p:sp>
        <p:nvSpPr>
          <p:cNvPr id="628" name="Google Shape;628;p104"/>
          <p:cNvSpPr txBox="1"/>
          <p:nvPr/>
        </p:nvSpPr>
        <p:spPr>
          <a:xfrm>
            <a:off x="6162575" y="3062825"/>
            <a:ext cx="25914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600"/>
              </a:spcBef>
              <a:spcAft>
                <a:spcPts val="0"/>
              </a:spcAft>
              <a:buClr>
                <a:srgbClr val="000000"/>
              </a:buClr>
              <a:buSzPts val="900"/>
              <a:buFont typeface="Arial"/>
              <a:buNone/>
            </a:pPr>
            <a:r>
              <a:rPr b="0" i="0" lang="en-US" sz="900" u="none" cap="none" strike="noStrike">
                <a:solidFill>
                  <a:schemeClr val="lt1"/>
                </a:solidFill>
                <a:latin typeface="Montserrat"/>
                <a:ea typeface="Montserrat"/>
                <a:cs typeface="Montserrat"/>
                <a:sym typeface="Montserrat"/>
              </a:rPr>
              <a:t>CC by 2.0, Nina R Africa</a:t>
            </a:r>
            <a:endParaRPr b="0" i="0" sz="900" u="none" cap="none" strike="noStrike">
              <a:solidFill>
                <a:schemeClr val="lt1"/>
              </a:solidFill>
              <a:latin typeface="Montserrat"/>
              <a:ea typeface="Montserrat"/>
              <a:cs typeface="Montserrat"/>
              <a:sym typeface="Montserrat"/>
            </a:endParaRPr>
          </a:p>
        </p:txBody>
      </p:sp>
      <p:sp>
        <p:nvSpPr>
          <p:cNvPr id="629" name="Google Shape;629;p104"/>
          <p:cNvSpPr txBox="1"/>
          <p:nvPr/>
        </p:nvSpPr>
        <p:spPr>
          <a:xfrm>
            <a:off x="2700" y="4605975"/>
            <a:ext cx="9144000" cy="44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196B24"/>
                </a:solidFill>
                <a:latin typeface="Montserrat"/>
                <a:ea typeface="Montserrat"/>
                <a:cs typeface="Montserrat"/>
                <a:sym typeface="Montserrat"/>
              </a:rPr>
              <a:t>Parsoid on 39 low-page-view Wikipedias on July 28, 2025!</a:t>
            </a:r>
            <a:endParaRPr b="1" sz="1800">
              <a:solidFill>
                <a:srgbClr val="196B24"/>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633" name="Shape 633"/>
        <p:cNvGrpSpPr/>
        <p:nvPr/>
      </p:nvGrpSpPr>
      <p:grpSpPr>
        <a:xfrm>
          <a:off x="0" y="0"/>
          <a:ext cx="0" cy="0"/>
          <a:chOff x="0" y="0"/>
          <a:chExt cx="0" cy="0"/>
        </a:xfrm>
      </p:grpSpPr>
      <p:sp>
        <p:nvSpPr>
          <p:cNvPr id="634" name="Google Shape;634;p105"/>
          <p:cNvSpPr txBox="1"/>
          <p:nvPr/>
        </p:nvSpPr>
        <p:spPr>
          <a:xfrm>
            <a:off x="282657" y="1219175"/>
            <a:ext cx="8196900" cy="1182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600"/>
              <a:buFont typeface="Arial"/>
              <a:buNone/>
            </a:pPr>
            <a:r>
              <a:rPr b="1" lang="en-US" sz="3600">
                <a:solidFill>
                  <a:schemeClr val="dk1"/>
                </a:solidFill>
                <a:latin typeface="Montserrat"/>
                <a:ea typeface="Montserrat"/>
                <a:cs typeface="Montserrat"/>
                <a:sym typeface="Montserrat"/>
              </a:rPr>
              <a:t>Parsoid on</a:t>
            </a:r>
            <a:endParaRPr b="1" sz="3600">
              <a:solidFill>
                <a:schemeClr val="dk1"/>
              </a:solidFill>
              <a:latin typeface="Montserrat"/>
              <a:ea typeface="Montserrat"/>
              <a:cs typeface="Montserrat"/>
              <a:sym typeface="Montserrat"/>
            </a:endParaRPr>
          </a:p>
          <a:p>
            <a:pPr indent="0" lvl="0" marL="0" marR="0" rtl="0" algn="l">
              <a:lnSpc>
                <a:spcPct val="90000"/>
              </a:lnSpc>
              <a:spcBef>
                <a:spcPts val="0"/>
              </a:spcBef>
              <a:spcAft>
                <a:spcPts val="0"/>
              </a:spcAft>
              <a:buClr>
                <a:srgbClr val="000000"/>
              </a:buClr>
              <a:buSzPts val="3600"/>
              <a:buFont typeface="Arial"/>
              <a:buNone/>
            </a:pPr>
            <a:r>
              <a:rPr b="1" lang="en-US" sz="3600">
                <a:solidFill>
                  <a:schemeClr val="dk1"/>
                </a:solidFill>
                <a:latin typeface="Montserrat"/>
                <a:ea typeface="Montserrat"/>
                <a:cs typeface="Montserrat"/>
                <a:sym typeface="Montserrat"/>
              </a:rPr>
              <a:t>Wikipedia</a:t>
            </a:r>
            <a:endParaRPr b="1" i="0" sz="3600" u="none" cap="none" strike="noStrike">
              <a:solidFill>
                <a:schemeClr val="dk1"/>
              </a:solidFill>
              <a:latin typeface="Montserrat"/>
              <a:ea typeface="Montserrat"/>
              <a:cs typeface="Montserrat"/>
              <a:sym typeface="Montserrat"/>
            </a:endParaRPr>
          </a:p>
        </p:txBody>
      </p:sp>
      <p:sp>
        <p:nvSpPr>
          <p:cNvPr id="635" name="Google Shape;635;p105"/>
          <p:cNvSpPr txBox="1"/>
          <p:nvPr/>
        </p:nvSpPr>
        <p:spPr>
          <a:xfrm>
            <a:off x="282650" y="2401175"/>
            <a:ext cx="4121100" cy="2382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15000"/>
              </a:lnSpc>
              <a:spcBef>
                <a:spcPts val="1200"/>
              </a:spcBef>
              <a:spcAft>
                <a:spcPts val="0"/>
              </a:spcAft>
              <a:buClr>
                <a:schemeClr val="dk1"/>
              </a:buClr>
              <a:buSzPts val="1400"/>
              <a:buChar char="●"/>
            </a:pPr>
            <a:r>
              <a:rPr lang="en-US">
                <a:solidFill>
                  <a:schemeClr val="dk1"/>
                </a:solidFill>
                <a:latin typeface="Helvetica Neue"/>
                <a:ea typeface="Helvetica Neue"/>
                <a:cs typeface="Helvetica Neue"/>
                <a:sym typeface="Helvetica Neue"/>
              </a:rPr>
              <a:t>We expect to complete rollout to </a:t>
            </a:r>
            <a:r>
              <a:rPr b="1" lang="en-US">
                <a:solidFill>
                  <a:schemeClr val="dk1"/>
                </a:solidFill>
                <a:latin typeface="Helvetica Neue"/>
                <a:ea typeface="Helvetica Neue"/>
                <a:cs typeface="Helvetica Neue"/>
                <a:sym typeface="Helvetica Neue"/>
              </a:rPr>
              <a:t>all Wikipedias</a:t>
            </a:r>
            <a:r>
              <a:rPr lang="en-US">
                <a:solidFill>
                  <a:schemeClr val="dk1"/>
                </a:solidFill>
                <a:latin typeface="Helvetica Neue"/>
                <a:ea typeface="Helvetica Neue"/>
                <a:cs typeface="Helvetica Neue"/>
                <a:sym typeface="Helvetica Neue"/>
              </a:rPr>
              <a:t> by </a:t>
            </a:r>
            <a:r>
              <a:rPr b="1" lang="en-US">
                <a:solidFill>
                  <a:schemeClr val="dk1"/>
                </a:solidFill>
                <a:latin typeface="Helvetica Neue"/>
                <a:ea typeface="Helvetica Neue"/>
                <a:cs typeface="Helvetica Neue"/>
                <a:sym typeface="Helvetica Neue"/>
              </a:rPr>
              <a:t>June 2026</a:t>
            </a:r>
            <a:r>
              <a:rPr lang="en-US">
                <a:solidFill>
                  <a:schemeClr val="dk1"/>
                </a:solidFill>
                <a:latin typeface="Helvetica Neue"/>
                <a:ea typeface="Helvetica Neue"/>
                <a:cs typeface="Helvetica Neue"/>
                <a:sym typeface="Helvetica Neue"/>
              </a:rPr>
              <a:t>.</a:t>
            </a:r>
            <a:endParaRPr>
              <a:solidFill>
                <a:schemeClr val="dk1"/>
              </a:solidFill>
              <a:latin typeface="Helvetica Neue"/>
              <a:ea typeface="Helvetica Neue"/>
              <a:cs typeface="Helvetica Neue"/>
              <a:sym typeface="Helvetica Neue"/>
            </a:endParaRPr>
          </a:p>
          <a:p>
            <a:pPr indent="-317500" lvl="1" marL="914400" marR="0" rtl="0" algn="l">
              <a:lnSpc>
                <a:spcPct val="115000"/>
              </a:lnSpc>
              <a:spcBef>
                <a:spcPts val="0"/>
              </a:spcBef>
              <a:spcAft>
                <a:spcPts val="0"/>
              </a:spcAft>
              <a:buClr>
                <a:schemeClr val="dk1"/>
              </a:buClr>
              <a:buSzPts val="1400"/>
              <a:buFont typeface="Helvetica Neue"/>
              <a:buChar char="○"/>
            </a:pPr>
            <a:r>
              <a:rPr lang="en-US">
                <a:solidFill>
                  <a:schemeClr val="dk1"/>
                </a:solidFill>
                <a:latin typeface="Helvetica Neue"/>
                <a:ea typeface="Helvetica Neue"/>
                <a:cs typeface="Helvetica Neue"/>
                <a:sym typeface="Helvetica Neue"/>
              </a:rPr>
              <a:t>Additional work beyond that point on sister projects and backend tools.</a:t>
            </a:r>
            <a:endParaRPr>
              <a:solidFill>
                <a:schemeClr val="dk1"/>
              </a:solidFill>
              <a:latin typeface="Helvetica Neue"/>
              <a:ea typeface="Helvetica Neue"/>
              <a:cs typeface="Helvetica Neue"/>
              <a:sym typeface="Helvetica Neue"/>
            </a:endParaRPr>
          </a:p>
          <a:p>
            <a:pPr indent="-317500" lvl="0" marL="457200" marR="0" rtl="0" algn="l">
              <a:lnSpc>
                <a:spcPct val="115000"/>
              </a:lnSpc>
              <a:spcBef>
                <a:spcPts val="0"/>
              </a:spcBef>
              <a:spcAft>
                <a:spcPts val="0"/>
              </a:spcAft>
              <a:buClr>
                <a:schemeClr val="dk1"/>
              </a:buClr>
              <a:buSzPts val="1400"/>
              <a:buChar char="●"/>
            </a:pPr>
            <a:r>
              <a:rPr lang="en-US">
                <a:solidFill>
                  <a:schemeClr val="dk1"/>
                </a:solidFill>
                <a:latin typeface="Helvetica Neue"/>
                <a:ea typeface="Helvetica Neue"/>
                <a:cs typeface="Helvetica Neue"/>
                <a:sym typeface="Helvetica Neue"/>
              </a:rPr>
              <a:t>Parsoid will ship as the default wikitext parser in </a:t>
            </a:r>
            <a:r>
              <a:rPr b="1" lang="en-US">
                <a:solidFill>
                  <a:schemeClr val="dk1"/>
                </a:solidFill>
                <a:latin typeface="Helvetica Neue"/>
                <a:ea typeface="Helvetica Neue"/>
                <a:cs typeface="Helvetica Neue"/>
                <a:sym typeface="Helvetica Neue"/>
              </a:rPr>
              <a:t>MediaWiki 1.47 LTS</a:t>
            </a:r>
            <a:r>
              <a:rPr lang="en-US">
                <a:solidFill>
                  <a:schemeClr val="dk1"/>
                </a:solidFill>
                <a:latin typeface="Helvetica Neue"/>
                <a:ea typeface="Helvetica Neue"/>
                <a:cs typeface="Helvetica Neue"/>
                <a:sym typeface="Helvetica Neue"/>
              </a:rPr>
              <a:t> in </a:t>
            </a:r>
            <a:r>
              <a:rPr b="1" lang="en-US">
                <a:solidFill>
                  <a:schemeClr val="dk1"/>
                </a:solidFill>
                <a:latin typeface="Helvetica Neue"/>
                <a:ea typeface="Helvetica Neue"/>
                <a:cs typeface="Helvetica Neue"/>
                <a:sym typeface="Helvetica Neue"/>
              </a:rPr>
              <a:t>Nove</a:t>
            </a:r>
            <a:r>
              <a:rPr b="1" lang="en-US">
                <a:solidFill>
                  <a:schemeClr val="dk1"/>
                </a:solidFill>
                <a:latin typeface="Helvetica Neue"/>
                <a:ea typeface="Helvetica Neue"/>
                <a:cs typeface="Helvetica Neue"/>
                <a:sym typeface="Helvetica Neue"/>
              </a:rPr>
              <a:t>mber</a:t>
            </a:r>
            <a:r>
              <a:rPr b="1" lang="en-US">
                <a:solidFill>
                  <a:schemeClr val="dk1"/>
                </a:solidFill>
                <a:latin typeface="Helvetica Neue"/>
                <a:ea typeface="Helvetica Neue"/>
                <a:cs typeface="Helvetica Neue"/>
                <a:sym typeface="Helvetica Neue"/>
              </a:rPr>
              <a:t> 2026</a:t>
            </a:r>
            <a:r>
              <a:rPr lang="en-US">
                <a:solidFill>
                  <a:schemeClr val="dk1"/>
                </a:solidFill>
                <a:latin typeface="Helvetica Neue"/>
                <a:ea typeface="Helvetica Neue"/>
                <a:cs typeface="Helvetica Neue"/>
                <a:sym typeface="Helvetica Neue"/>
              </a:rPr>
              <a:t>.</a:t>
            </a:r>
            <a:endParaRPr>
              <a:solidFill>
                <a:schemeClr val="dk1"/>
              </a:solidFill>
              <a:latin typeface="Helvetica Neue"/>
              <a:ea typeface="Helvetica Neue"/>
              <a:cs typeface="Helvetica Neue"/>
              <a:sym typeface="Helvetica Neue"/>
            </a:endParaRPr>
          </a:p>
          <a:p>
            <a:pPr indent="-317500" lvl="0" marL="457200" marR="0" rtl="0" algn="l">
              <a:lnSpc>
                <a:spcPct val="115000"/>
              </a:lnSpc>
              <a:spcBef>
                <a:spcPts val="0"/>
              </a:spcBef>
              <a:spcAft>
                <a:spcPts val="0"/>
              </a:spcAft>
              <a:buClr>
                <a:schemeClr val="dk1"/>
              </a:buClr>
              <a:buSzPts val="1400"/>
              <a:buFont typeface="Helvetica Neue"/>
              <a:buChar char="●"/>
            </a:pPr>
            <a:r>
              <a:rPr lang="en-US">
                <a:solidFill>
                  <a:schemeClr val="dk1"/>
                </a:solidFill>
                <a:latin typeface="Helvetica Neue"/>
                <a:ea typeface="Helvetica Neue"/>
                <a:cs typeface="Helvetica Neue"/>
                <a:sym typeface="Helvetica Neue"/>
              </a:rPr>
              <a:t>Legacy parser will remain an option until next LTS (roughly </a:t>
            </a:r>
            <a:r>
              <a:rPr b="1" lang="en-US">
                <a:solidFill>
                  <a:schemeClr val="dk1"/>
                </a:solidFill>
                <a:latin typeface="Helvetica Neue"/>
                <a:ea typeface="Helvetica Neue"/>
                <a:cs typeface="Helvetica Neue"/>
                <a:sym typeface="Helvetica Neue"/>
              </a:rPr>
              <a:t>November 2028</a:t>
            </a:r>
            <a:r>
              <a:rPr lang="en-US">
                <a:solidFill>
                  <a:schemeClr val="dk1"/>
                </a:solidFill>
                <a:latin typeface="Helvetica Neue"/>
                <a:ea typeface="Helvetica Neue"/>
                <a:cs typeface="Helvetica Neue"/>
                <a:sym typeface="Helvetica Neue"/>
              </a:rPr>
              <a:t>).</a:t>
            </a:r>
            <a:endParaRPr>
              <a:solidFill>
                <a:schemeClr val="dk1"/>
              </a:solidFill>
              <a:latin typeface="Helvetica Neue"/>
              <a:ea typeface="Helvetica Neue"/>
              <a:cs typeface="Helvetica Neue"/>
              <a:sym typeface="Helvetica Neue"/>
            </a:endParaRPr>
          </a:p>
        </p:txBody>
      </p:sp>
      <p:pic>
        <p:nvPicPr>
          <p:cNvPr id="636" name="Google Shape;636;p105" title="Wordmark Full Color.png"/>
          <p:cNvPicPr preferRelativeResize="0"/>
          <p:nvPr/>
        </p:nvPicPr>
        <p:blipFill rotWithShape="1">
          <a:blip r:embed="rId3">
            <a:alphaModFix/>
          </a:blip>
          <a:srcRect b="11063" l="3777" r="5626" t="11788"/>
          <a:stretch/>
        </p:blipFill>
        <p:spPr>
          <a:xfrm>
            <a:off x="450851" y="363700"/>
            <a:ext cx="1607900" cy="446650"/>
          </a:xfrm>
          <a:prstGeom prst="rect">
            <a:avLst/>
          </a:prstGeom>
          <a:noFill/>
          <a:ln>
            <a:noFill/>
          </a:ln>
        </p:spPr>
      </p:pic>
      <p:pic>
        <p:nvPicPr>
          <p:cNvPr id="637" name="Google Shape;637;p105" title="1024px-Kenyan_Traditional_Adornment.jpg"/>
          <p:cNvPicPr preferRelativeResize="0"/>
          <p:nvPr/>
        </p:nvPicPr>
        <p:blipFill rotWithShape="1">
          <a:blip r:embed="rId4">
            <a:alphaModFix/>
          </a:blip>
          <a:srcRect b="0" l="9450" r="31262" t="0"/>
          <a:stretch/>
        </p:blipFill>
        <p:spPr>
          <a:xfrm>
            <a:off x="4572000" y="-100"/>
            <a:ext cx="4572001" cy="5143675"/>
          </a:xfrm>
          <a:prstGeom prst="rect">
            <a:avLst/>
          </a:prstGeom>
          <a:noFill/>
          <a:ln>
            <a:noFill/>
          </a:ln>
        </p:spPr>
      </p:pic>
      <p:sp>
        <p:nvSpPr>
          <p:cNvPr id="638" name="Google Shape;638;p105"/>
          <p:cNvSpPr txBox="1"/>
          <p:nvPr/>
        </p:nvSpPr>
        <p:spPr>
          <a:xfrm>
            <a:off x="7023075" y="4599500"/>
            <a:ext cx="1892400" cy="308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600"/>
              </a:spcBef>
              <a:spcAft>
                <a:spcPts val="0"/>
              </a:spcAft>
              <a:buClr>
                <a:schemeClr val="dk1"/>
              </a:buClr>
              <a:buSzPts val="1100"/>
              <a:buFont typeface="Arial"/>
              <a:buNone/>
            </a:pPr>
            <a:r>
              <a:rPr b="0" i="0" lang="en-US" sz="900" u="none" cap="none" strike="noStrike">
                <a:solidFill>
                  <a:schemeClr val="lt1"/>
                </a:solidFill>
                <a:latin typeface="Montserrat"/>
                <a:ea typeface="Montserrat"/>
                <a:cs typeface="Montserrat"/>
                <a:sym typeface="Montserrat"/>
              </a:rPr>
              <a:t>CC0, Francis Akuka for the Wikimedia Foundation</a:t>
            </a:r>
            <a:endParaRPr b="0" i="0" sz="900" u="none" cap="none" strike="noStrike">
              <a:solidFill>
                <a:schemeClr val="lt1"/>
              </a:solidFill>
              <a:latin typeface="Montserrat"/>
              <a:ea typeface="Montserrat"/>
              <a:cs typeface="Montserrat"/>
              <a:sym typeface="Montserrat"/>
            </a:endParaRPr>
          </a:p>
          <a:p>
            <a:pPr indent="0" lvl="0" marL="0" marR="0" rtl="0" algn="r">
              <a:lnSpc>
                <a:spcPct val="100000"/>
              </a:lnSpc>
              <a:spcBef>
                <a:spcPts val="0"/>
              </a:spcBef>
              <a:spcAft>
                <a:spcPts val="0"/>
              </a:spcAft>
              <a:buClr>
                <a:schemeClr val="dk1"/>
              </a:buClr>
              <a:buSzPts val="1100"/>
              <a:buFont typeface="Arial"/>
              <a:buNone/>
            </a:pPr>
            <a:r>
              <a:t/>
            </a:r>
            <a:endParaRPr b="0" i="0" sz="900" u="none" cap="none" strike="noStrike">
              <a:solidFill>
                <a:schemeClr val="lt1"/>
              </a:solidFill>
              <a:latin typeface="Montserrat"/>
              <a:ea typeface="Montserrat"/>
              <a:cs typeface="Montserrat"/>
              <a:sym typeface="Montserrat"/>
            </a:endParaRPr>
          </a:p>
          <a:p>
            <a:pPr indent="0" lvl="0" marL="0" marR="0" rtl="0" algn="r">
              <a:lnSpc>
                <a:spcPct val="100000"/>
              </a:lnSpc>
              <a:spcBef>
                <a:spcPts val="0"/>
              </a:spcBef>
              <a:spcAft>
                <a:spcPts val="0"/>
              </a:spcAft>
              <a:buClr>
                <a:srgbClr val="000000"/>
              </a:buClr>
              <a:buSzPts val="900"/>
              <a:buFont typeface="Arial"/>
              <a:buNone/>
            </a:pPr>
            <a:r>
              <a:t/>
            </a:r>
            <a:endParaRPr b="0" i="0" sz="9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65C0"/>
        </a:solidFill>
      </p:bgPr>
    </p:bg>
    <p:spTree>
      <p:nvGrpSpPr>
        <p:cNvPr id="643" name="Shape 643"/>
        <p:cNvGrpSpPr/>
        <p:nvPr/>
      </p:nvGrpSpPr>
      <p:grpSpPr>
        <a:xfrm>
          <a:off x="0" y="0"/>
          <a:ext cx="0" cy="0"/>
          <a:chOff x="0" y="0"/>
          <a:chExt cx="0" cy="0"/>
        </a:xfrm>
      </p:grpSpPr>
      <p:pic>
        <p:nvPicPr>
          <p:cNvPr id="644" name="Google Shape;644;p106" title="Matatu Bus -Wiki.png"/>
          <p:cNvPicPr preferRelativeResize="0"/>
          <p:nvPr/>
        </p:nvPicPr>
        <p:blipFill rotWithShape="1">
          <a:blip r:embed="rId3">
            <a:alphaModFix/>
          </a:blip>
          <a:srcRect b="15552" l="0" r="0" t="7495"/>
          <a:stretch/>
        </p:blipFill>
        <p:spPr>
          <a:xfrm>
            <a:off x="3562225" y="2098275"/>
            <a:ext cx="5581773" cy="3036974"/>
          </a:xfrm>
          <a:prstGeom prst="rect">
            <a:avLst/>
          </a:prstGeom>
          <a:noFill/>
          <a:ln>
            <a:noFill/>
          </a:ln>
        </p:spPr>
      </p:pic>
      <p:sp>
        <p:nvSpPr>
          <p:cNvPr id="645" name="Google Shape;645;p106"/>
          <p:cNvSpPr txBox="1"/>
          <p:nvPr/>
        </p:nvSpPr>
        <p:spPr>
          <a:xfrm>
            <a:off x="346425" y="1227650"/>
            <a:ext cx="4936200" cy="1454700"/>
          </a:xfrm>
          <a:prstGeom prst="rect">
            <a:avLst/>
          </a:prstGeom>
          <a:noFill/>
          <a:ln>
            <a:noFill/>
          </a:ln>
        </p:spPr>
        <p:txBody>
          <a:bodyPr anchorCtr="0" anchor="t" bIns="34275" lIns="68575" spcFirstLastPara="1" rIns="68575" wrap="square" tIns="34275">
            <a:spAutoFit/>
          </a:bodyPr>
          <a:lstStyle/>
          <a:p>
            <a:pPr indent="-571500" lvl="0" marL="457200" marR="0" rtl="0" algn="l">
              <a:lnSpc>
                <a:spcPct val="150000"/>
              </a:lnSpc>
              <a:spcBef>
                <a:spcPts val="0"/>
              </a:spcBef>
              <a:spcAft>
                <a:spcPts val="0"/>
              </a:spcAft>
              <a:buNone/>
            </a:pPr>
            <a:r>
              <a:rPr lang="en-US" sz="3600">
                <a:solidFill>
                  <a:schemeClr val="lt1"/>
                </a:solidFill>
                <a:latin typeface="Montserrat ExtraBold"/>
                <a:ea typeface="Montserrat ExtraBold"/>
                <a:cs typeface="Montserrat ExtraBold"/>
                <a:sym typeface="Montserrat ExtraBold"/>
              </a:rPr>
              <a:t>5. </a:t>
            </a:r>
            <a:r>
              <a:rPr lang="en-US" sz="3600">
                <a:solidFill>
                  <a:schemeClr val="lt1"/>
                </a:solidFill>
                <a:latin typeface="Montserrat ExtraBold"/>
                <a:ea typeface="Montserrat ExtraBold"/>
                <a:cs typeface="Montserrat ExtraBold"/>
                <a:sym typeface="Montserrat ExtraBold"/>
              </a:rPr>
              <a:t>After Read Views: Opportunities</a:t>
            </a:r>
            <a:endParaRPr i="0" sz="3600" u="none" cap="none" strike="noStrike">
              <a:solidFill>
                <a:schemeClr val="lt1"/>
              </a:solidFill>
              <a:latin typeface="Montserrat ExtraBold"/>
              <a:ea typeface="Montserrat ExtraBold"/>
              <a:cs typeface="Montserrat ExtraBold"/>
              <a:sym typeface="Montserrat ExtraBold"/>
            </a:endParaRPr>
          </a:p>
        </p:txBody>
      </p:sp>
      <p:pic>
        <p:nvPicPr>
          <p:cNvPr id="646" name="Google Shape;646;p106" title="Wikimania Nairobi White transparent - Portrait.png"/>
          <p:cNvPicPr preferRelativeResize="0"/>
          <p:nvPr/>
        </p:nvPicPr>
        <p:blipFill rotWithShape="1">
          <a:blip r:embed="rId4">
            <a:alphaModFix/>
          </a:blip>
          <a:srcRect b="10526" l="3414" r="5766" t="11439"/>
          <a:stretch/>
        </p:blipFill>
        <p:spPr>
          <a:xfrm>
            <a:off x="480525" y="374275"/>
            <a:ext cx="1521603" cy="4264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650" name="Shape 650"/>
        <p:cNvGrpSpPr/>
        <p:nvPr/>
      </p:nvGrpSpPr>
      <p:grpSpPr>
        <a:xfrm>
          <a:off x="0" y="0"/>
          <a:ext cx="0" cy="0"/>
          <a:chOff x="0" y="0"/>
          <a:chExt cx="0" cy="0"/>
        </a:xfrm>
      </p:grpSpPr>
      <p:sp>
        <p:nvSpPr>
          <p:cNvPr id="651" name="Google Shape;651;p107"/>
          <p:cNvSpPr txBox="1"/>
          <p:nvPr>
            <p:ph idx="4294967295" type="ctrTitle"/>
          </p:nvPr>
        </p:nvSpPr>
        <p:spPr>
          <a:xfrm>
            <a:off x="1514225" y="328725"/>
            <a:ext cx="7154100" cy="781500"/>
          </a:xfrm>
          <a:prstGeom prst="rect">
            <a:avLst/>
          </a:prstGeom>
        </p:spPr>
        <p:txBody>
          <a:bodyPr anchorCtr="0" anchor="ctr" bIns="22850" lIns="45725" spcFirstLastPara="1" rIns="45725" wrap="square" tIns="22850">
            <a:normAutofit/>
          </a:bodyPr>
          <a:lstStyle/>
          <a:p>
            <a:pPr indent="0" lvl="0" marL="0" rtl="0" algn="ctr">
              <a:spcBef>
                <a:spcPts val="0"/>
              </a:spcBef>
              <a:spcAft>
                <a:spcPts val="0"/>
              </a:spcAft>
              <a:buNone/>
            </a:pPr>
            <a:r>
              <a:rPr lang="en-US" sz="3000">
                <a:solidFill>
                  <a:schemeClr val="lt2"/>
                </a:solidFill>
                <a:latin typeface="Montserrat ExtraBold"/>
                <a:ea typeface="Montserrat ExtraBold"/>
                <a:cs typeface="Montserrat ExtraBold"/>
                <a:sym typeface="Montserrat ExtraBold"/>
              </a:rPr>
              <a:t>Future of Wikitext</a:t>
            </a:r>
            <a:endParaRPr sz="3000">
              <a:solidFill>
                <a:schemeClr val="lt2"/>
              </a:solidFill>
              <a:latin typeface="Montserrat ExtraBold"/>
              <a:ea typeface="Montserrat ExtraBold"/>
              <a:cs typeface="Montserrat ExtraBold"/>
              <a:sym typeface="Montserrat ExtraBold"/>
            </a:endParaRPr>
          </a:p>
        </p:txBody>
      </p:sp>
      <p:sp>
        <p:nvSpPr>
          <p:cNvPr id="652" name="Google Shape;652;p107"/>
          <p:cNvSpPr txBox="1"/>
          <p:nvPr>
            <p:ph idx="4294967295" type="subTitle"/>
          </p:nvPr>
        </p:nvSpPr>
        <p:spPr>
          <a:xfrm>
            <a:off x="1514225" y="1236925"/>
            <a:ext cx="7154100" cy="3468000"/>
          </a:xfrm>
          <a:prstGeom prst="rect">
            <a:avLst/>
          </a:prstGeom>
        </p:spPr>
        <p:txBody>
          <a:bodyPr anchorCtr="0" anchor="t" bIns="22850" lIns="45725" spcFirstLastPara="1" rIns="45725" wrap="square" tIns="22850">
            <a:normAutofit/>
          </a:bodyPr>
          <a:lstStyle/>
          <a:p>
            <a:pPr indent="0" lvl="0" marL="0" rtl="0" algn="l">
              <a:lnSpc>
                <a:spcPct val="115000"/>
              </a:lnSpc>
              <a:spcBef>
                <a:spcPts val="300"/>
              </a:spcBef>
              <a:spcAft>
                <a:spcPts val="0"/>
              </a:spcAft>
              <a:buNone/>
            </a:pPr>
            <a:r>
              <a:rPr lang="en-US" sz="1800">
                <a:latin typeface="Helvetica Neue"/>
                <a:ea typeface="Helvetica Neue"/>
                <a:cs typeface="Helvetica Neue"/>
                <a:sym typeface="Helvetica Neue"/>
              </a:rPr>
              <a:t>Wikitext is the one way the community communicates and records knowledge. The future requires a </a:t>
            </a:r>
            <a:r>
              <a:rPr b="1" lang="en-US" sz="1800">
                <a:latin typeface="Helvetica Neue"/>
                <a:ea typeface="Helvetica Neue"/>
                <a:cs typeface="Helvetica Neue"/>
                <a:sym typeface="Helvetica Neue"/>
              </a:rPr>
              <a:t>product vision for wikitext:</a:t>
            </a:r>
            <a:endParaRPr b="1" sz="1800">
              <a:latin typeface="Helvetica Neue"/>
              <a:ea typeface="Helvetica Neue"/>
              <a:cs typeface="Helvetica Neue"/>
              <a:sym typeface="Helvetica Neue"/>
            </a:endParaRPr>
          </a:p>
          <a:p>
            <a:pPr indent="-355600" lvl="0" marL="457200" rtl="0" algn="l">
              <a:lnSpc>
                <a:spcPct val="115000"/>
              </a:lnSpc>
              <a:spcBef>
                <a:spcPts val="1000"/>
              </a:spcBef>
              <a:spcAft>
                <a:spcPts val="0"/>
              </a:spcAft>
              <a:buSzPts val="2000"/>
              <a:buFont typeface="Helvetica Neue"/>
              <a:buChar char="❖"/>
            </a:pPr>
            <a:r>
              <a:rPr b="1" lang="en-US" sz="1800">
                <a:solidFill>
                  <a:schemeClr val="dk2"/>
                </a:solidFill>
                <a:latin typeface="Helvetica Neue"/>
                <a:ea typeface="Helvetica Neue"/>
                <a:cs typeface="Helvetica Neue"/>
                <a:sym typeface="Helvetica Neue"/>
              </a:rPr>
              <a:t>Syntax improvements</a:t>
            </a:r>
            <a:r>
              <a:rPr lang="en-US" sz="1800">
                <a:latin typeface="Helvetica Neue"/>
                <a:ea typeface="Helvetica Neue"/>
                <a:cs typeface="Helvetica Neue"/>
                <a:sym typeface="Helvetica Neue"/>
              </a:rPr>
              <a:t> to make authoring and editing easier</a:t>
            </a:r>
            <a:endParaRPr sz="1800">
              <a:latin typeface="Helvetica Neue"/>
              <a:ea typeface="Helvetica Neue"/>
              <a:cs typeface="Helvetica Neue"/>
              <a:sym typeface="Helvetica Neue"/>
            </a:endParaRPr>
          </a:p>
          <a:p>
            <a:pPr indent="-342900" lvl="0" marL="457200" rtl="0" algn="l">
              <a:lnSpc>
                <a:spcPct val="115000"/>
              </a:lnSpc>
              <a:spcBef>
                <a:spcPts val="1000"/>
              </a:spcBef>
              <a:spcAft>
                <a:spcPts val="0"/>
              </a:spcAft>
              <a:buSzPts val="1800"/>
              <a:buFont typeface="Helvetica Neue"/>
              <a:buChar char="❖"/>
            </a:pPr>
            <a:r>
              <a:rPr lang="en-US" sz="1800">
                <a:latin typeface="Helvetica Neue"/>
                <a:ea typeface="Helvetica Neue"/>
                <a:cs typeface="Helvetica Neue"/>
                <a:sym typeface="Helvetica Neue"/>
              </a:rPr>
              <a:t>New ways of </a:t>
            </a:r>
            <a:r>
              <a:rPr b="1" lang="en-US" sz="1800">
                <a:solidFill>
                  <a:schemeClr val="dk2"/>
                </a:solidFill>
                <a:latin typeface="Helvetica Neue"/>
                <a:ea typeface="Helvetica Neue"/>
                <a:cs typeface="Helvetica Neue"/>
                <a:sym typeface="Helvetica Neue"/>
              </a:rPr>
              <a:t>capturing meaning</a:t>
            </a:r>
            <a:r>
              <a:rPr lang="en-US" sz="1800">
                <a:latin typeface="Helvetica Neue"/>
                <a:ea typeface="Helvetica Neue"/>
                <a:cs typeface="Helvetica Neue"/>
                <a:sym typeface="Helvetica Neue"/>
              </a:rPr>
              <a:t> across languages</a:t>
            </a:r>
            <a:endParaRPr sz="1800">
              <a:latin typeface="Helvetica Neue"/>
              <a:ea typeface="Helvetica Neue"/>
              <a:cs typeface="Helvetica Neue"/>
              <a:sym typeface="Helvetica Neue"/>
            </a:endParaRPr>
          </a:p>
          <a:p>
            <a:pPr indent="-342900" lvl="0" marL="457200" rtl="0" algn="l">
              <a:lnSpc>
                <a:spcPct val="115000"/>
              </a:lnSpc>
              <a:spcBef>
                <a:spcPts val="1000"/>
              </a:spcBef>
              <a:spcAft>
                <a:spcPts val="1000"/>
              </a:spcAft>
              <a:buSzPts val="1800"/>
              <a:buFont typeface="Helvetica Neue"/>
              <a:buChar char="❖"/>
            </a:pPr>
            <a:r>
              <a:rPr lang="en-US" sz="1800">
                <a:latin typeface="Helvetica Neue"/>
                <a:ea typeface="Helvetica Neue"/>
                <a:cs typeface="Helvetica Neue"/>
                <a:sym typeface="Helvetica Neue"/>
              </a:rPr>
              <a:t>Better ways to </a:t>
            </a:r>
            <a:r>
              <a:rPr b="1" lang="en-US" sz="1800">
                <a:solidFill>
                  <a:schemeClr val="dk2"/>
                </a:solidFill>
                <a:latin typeface="Helvetica Neue"/>
                <a:ea typeface="Helvetica Neue"/>
                <a:cs typeface="Helvetica Neue"/>
                <a:sym typeface="Helvetica Neue"/>
              </a:rPr>
              <a:t>reuse content</a:t>
            </a:r>
            <a:r>
              <a:rPr lang="en-US" sz="1800">
                <a:latin typeface="Helvetica Neue"/>
                <a:ea typeface="Helvetica Neue"/>
                <a:cs typeface="Helvetica Neue"/>
                <a:sym typeface="Helvetica Neue"/>
              </a:rPr>
              <a:t> to support movement inclusivity, impact, and sustainability</a:t>
            </a:r>
            <a:endParaRPr sz="1800">
              <a:latin typeface="Helvetica Neue"/>
              <a:ea typeface="Helvetica Neue"/>
              <a:cs typeface="Helvetica Neue"/>
              <a:sym typeface="Helvetica Neue"/>
            </a:endParaRPr>
          </a:p>
        </p:txBody>
      </p:sp>
      <p:pic>
        <p:nvPicPr>
          <p:cNvPr id="653" name="Google Shape;653;p107" title="Wikimania 2025 background 16.png"/>
          <p:cNvPicPr preferRelativeResize="0"/>
          <p:nvPr/>
        </p:nvPicPr>
        <p:blipFill rotWithShape="1">
          <a:blip r:embed="rId3">
            <a:alphaModFix/>
          </a:blip>
          <a:srcRect b="0" l="0" r="8433" t="0"/>
          <a:stretch/>
        </p:blipFill>
        <p:spPr>
          <a:xfrm rot="5400000">
            <a:off x="-2144012" y="1650163"/>
            <a:ext cx="5180150" cy="1806525"/>
          </a:xfrm>
          <a:prstGeom prst="rect">
            <a:avLst/>
          </a:prstGeom>
          <a:noFill/>
          <a:ln>
            <a:noFill/>
          </a:ln>
        </p:spPr>
      </p:pic>
      <p:pic>
        <p:nvPicPr>
          <p:cNvPr id="654" name="Google Shape;654;p107" title="Hut.png"/>
          <p:cNvPicPr preferRelativeResize="0"/>
          <p:nvPr/>
        </p:nvPicPr>
        <p:blipFill rotWithShape="1">
          <a:blip r:embed="rId4">
            <a:alphaModFix/>
          </a:blip>
          <a:srcRect b="19209" l="4485" r="4339" t="20927"/>
          <a:stretch/>
        </p:blipFill>
        <p:spPr>
          <a:xfrm>
            <a:off x="7200054" y="3810909"/>
            <a:ext cx="1806525" cy="1185992"/>
          </a:xfrm>
          <a:prstGeom prst="rect">
            <a:avLst/>
          </a:prstGeom>
          <a:noFill/>
          <a:ln>
            <a:noFill/>
          </a:ln>
        </p:spPr>
      </p:pic>
      <p:pic>
        <p:nvPicPr>
          <p:cNvPr id="655" name="Google Shape;655;p107" title="Wikimania Airplane.png"/>
          <p:cNvPicPr preferRelativeResize="0"/>
          <p:nvPr/>
        </p:nvPicPr>
        <p:blipFill rotWithShape="1">
          <a:blip r:embed="rId5">
            <a:alphaModFix/>
          </a:blip>
          <a:srcRect b="0" l="7155" r="10021" t="0"/>
          <a:stretch/>
        </p:blipFill>
        <p:spPr>
          <a:xfrm>
            <a:off x="1461125" y="58492"/>
            <a:ext cx="1547674" cy="1004583"/>
          </a:xfrm>
          <a:prstGeom prst="rect">
            <a:avLst/>
          </a:prstGeom>
          <a:noFill/>
          <a:ln>
            <a:noFill/>
          </a:ln>
        </p:spPr>
      </p:pic>
      <p:sp>
        <p:nvSpPr>
          <p:cNvPr id="656" name="Google Shape;656;p107"/>
          <p:cNvSpPr txBox="1"/>
          <p:nvPr/>
        </p:nvSpPr>
        <p:spPr>
          <a:xfrm>
            <a:off x="2363875" y="4727750"/>
            <a:ext cx="4068000" cy="26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60" name="Shape 660"/>
        <p:cNvGrpSpPr/>
        <p:nvPr/>
      </p:nvGrpSpPr>
      <p:grpSpPr>
        <a:xfrm>
          <a:off x="0" y="0"/>
          <a:ext cx="0" cy="0"/>
          <a:chOff x="0" y="0"/>
          <a:chExt cx="0" cy="0"/>
        </a:xfrm>
      </p:grpSpPr>
      <p:sp>
        <p:nvSpPr>
          <p:cNvPr id="661" name="Google Shape;661;p108"/>
          <p:cNvSpPr txBox="1"/>
          <p:nvPr/>
        </p:nvSpPr>
        <p:spPr>
          <a:xfrm>
            <a:off x="0" y="2006348"/>
            <a:ext cx="9325200" cy="13545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Clr>
                <a:srgbClr val="000000"/>
              </a:buClr>
              <a:buSzPts val="8800"/>
              <a:buFont typeface="Arial"/>
              <a:buNone/>
            </a:pPr>
            <a:r>
              <a:rPr b="1" i="0" lang="en-US" sz="8800" u="none" cap="none" strike="noStrike">
                <a:solidFill>
                  <a:srgbClr val="FFFFFF"/>
                </a:solidFill>
                <a:latin typeface="Montserrat Black"/>
                <a:ea typeface="Montserrat Black"/>
                <a:cs typeface="Montserrat Black"/>
                <a:sym typeface="Montserrat Black"/>
              </a:rPr>
              <a:t>Q&amp;A</a:t>
            </a:r>
            <a:endParaRPr b="0" i="0" sz="700" u="none" cap="none" strike="noStrike">
              <a:solidFill>
                <a:srgbClr val="000000"/>
              </a:solidFill>
              <a:latin typeface="Arial"/>
              <a:ea typeface="Arial"/>
              <a:cs typeface="Arial"/>
              <a:sym typeface="Arial"/>
            </a:endParaRPr>
          </a:p>
        </p:txBody>
      </p:sp>
      <p:sp>
        <p:nvSpPr>
          <p:cNvPr id="662" name="Google Shape;662;p108"/>
          <p:cNvSpPr/>
          <p:nvPr/>
        </p:nvSpPr>
        <p:spPr>
          <a:xfrm rot="-5314074">
            <a:off x="7459928" y="96577"/>
            <a:ext cx="1514522" cy="1515577"/>
          </a:xfrm>
          <a:custGeom>
            <a:rect b="b" l="l" r="r" t="t"/>
            <a:pathLst>
              <a:path extrusionOk="0" h="3030208" w="3028098">
                <a:moveTo>
                  <a:pt x="0" y="0"/>
                </a:moveTo>
                <a:lnTo>
                  <a:pt x="3028097" y="0"/>
                </a:lnTo>
                <a:lnTo>
                  <a:pt x="3028097" y="3030208"/>
                </a:lnTo>
                <a:lnTo>
                  <a:pt x="0" y="3030208"/>
                </a:lnTo>
                <a:lnTo>
                  <a:pt x="0" y="0"/>
                </a:lnTo>
                <a:close/>
              </a:path>
            </a:pathLst>
          </a:custGeom>
          <a:blipFill rotWithShape="1">
            <a:blip r:embed="rId3">
              <a:alphaModFix/>
            </a:blip>
            <a:stretch>
              <a:fillRect b="-70668" l="0" r="0" t="0"/>
            </a:stretch>
          </a:blipFill>
          <a:ln>
            <a:noFill/>
          </a:ln>
        </p:spPr>
      </p:sp>
      <p:sp>
        <p:nvSpPr>
          <p:cNvPr id="663" name="Google Shape;663;p108"/>
          <p:cNvSpPr/>
          <p:nvPr/>
        </p:nvSpPr>
        <p:spPr>
          <a:xfrm rot="-5314074">
            <a:off x="151960" y="3544774"/>
            <a:ext cx="1514522" cy="1515577"/>
          </a:xfrm>
          <a:custGeom>
            <a:rect b="b" l="l" r="r" t="t"/>
            <a:pathLst>
              <a:path extrusionOk="0" h="3030208" w="3028098">
                <a:moveTo>
                  <a:pt x="0" y="0"/>
                </a:moveTo>
                <a:lnTo>
                  <a:pt x="3028097" y="0"/>
                </a:lnTo>
                <a:lnTo>
                  <a:pt x="3028097" y="3030208"/>
                </a:lnTo>
                <a:lnTo>
                  <a:pt x="0" y="3030208"/>
                </a:lnTo>
                <a:lnTo>
                  <a:pt x="0" y="0"/>
                </a:lnTo>
                <a:close/>
              </a:path>
            </a:pathLst>
          </a:custGeom>
          <a:blipFill rotWithShape="1">
            <a:blip r:embed="rId3">
              <a:alphaModFix/>
            </a:blip>
            <a:stretch>
              <a:fillRect b="-70668" l="0" r="0" t="0"/>
            </a:stretch>
          </a:blipFill>
          <a:ln>
            <a:noFill/>
          </a:ln>
        </p:spPr>
      </p:sp>
      <p:pic>
        <p:nvPicPr>
          <p:cNvPr id="664" name="Google Shape;664;p108" title="Wikimania Nairobi White transparent - Portrait.png"/>
          <p:cNvPicPr preferRelativeResize="0"/>
          <p:nvPr/>
        </p:nvPicPr>
        <p:blipFill rotWithShape="1">
          <a:blip r:embed="rId4">
            <a:alphaModFix/>
          </a:blip>
          <a:srcRect b="10526" l="3414" r="5766" t="11439"/>
          <a:stretch/>
        </p:blipFill>
        <p:spPr>
          <a:xfrm>
            <a:off x="3811200" y="326650"/>
            <a:ext cx="1521603" cy="4264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65C0"/>
        </a:solidFill>
      </p:bgPr>
    </p:bg>
    <p:spTree>
      <p:nvGrpSpPr>
        <p:cNvPr id="449" name="Shape 449"/>
        <p:cNvGrpSpPr/>
        <p:nvPr/>
      </p:nvGrpSpPr>
      <p:grpSpPr>
        <a:xfrm>
          <a:off x="0" y="0"/>
          <a:ext cx="0" cy="0"/>
          <a:chOff x="0" y="0"/>
          <a:chExt cx="0" cy="0"/>
        </a:xfrm>
      </p:grpSpPr>
      <p:sp>
        <p:nvSpPr>
          <p:cNvPr id="450" name="Google Shape;450;p84"/>
          <p:cNvSpPr txBox="1"/>
          <p:nvPr/>
        </p:nvSpPr>
        <p:spPr>
          <a:xfrm>
            <a:off x="346425" y="1844413"/>
            <a:ext cx="4038000" cy="1454700"/>
          </a:xfrm>
          <a:prstGeom prst="rect">
            <a:avLst/>
          </a:prstGeom>
          <a:noFill/>
          <a:ln>
            <a:noFill/>
          </a:ln>
        </p:spPr>
        <p:txBody>
          <a:bodyPr anchorCtr="0" anchor="t" bIns="34275" lIns="68575" spcFirstLastPara="1" rIns="68575" wrap="square" tIns="34275">
            <a:spAutoFit/>
          </a:bodyPr>
          <a:lstStyle/>
          <a:p>
            <a:pPr indent="-457200" lvl="0" marL="457200" marR="0" rtl="0" algn="l">
              <a:lnSpc>
                <a:spcPct val="150000"/>
              </a:lnSpc>
              <a:spcBef>
                <a:spcPts val="0"/>
              </a:spcBef>
              <a:spcAft>
                <a:spcPts val="0"/>
              </a:spcAft>
              <a:buClr>
                <a:schemeClr val="lt1"/>
              </a:buClr>
              <a:buSzPts val="3600"/>
              <a:buFont typeface="Montserrat ExtraBold"/>
              <a:buAutoNum type="arabicPeriod"/>
            </a:pPr>
            <a:r>
              <a:rPr lang="en-US" sz="3600">
                <a:solidFill>
                  <a:schemeClr val="lt1"/>
                </a:solidFill>
                <a:latin typeface="Montserrat ExtraBold"/>
                <a:ea typeface="Montserrat ExtraBold"/>
                <a:cs typeface="Montserrat ExtraBold"/>
                <a:sym typeface="Montserrat ExtraBold"/>
              </a:rPr>
              <a:t>Parsoid and Wikitext</a:t>
            </a:r>
            <a:endParaRPr i="0" sz="3600" u="none" cap="none" strike="noStrike">
              <a:solidFill>
                <a:schemeClr val="lt1"/>
              </a:solidFill>
              <a:latin typeface="Montserrat ExtraBold"/>
              <a:ea typeface="Montserrat ExtraBold"/>
              <a:cs typeface="Montserrat ExtraBold"/>
              <a:sym typeface="Montserrat ExtraBold"/>
            </a:endParaRPr>
          </a:p>
        </p:txBody>
      </p:sp>
      <p:pic>
        <p:nvPicPr>
          <p:cNvPr id="451" name="Google Shape;451;p84" title="Wikimania Nairobi White transparent - Portrait.png"/>
          <p:cNvPicPr preferRelativeResize="0"/>
          <p:nvPr/>
        </p:nvPicPr>
        <p:blipFill rotWithShape="1">
          <a:blip r:embed="rId3">
            <a:alphaModFix/>
          </a:blip>
          <a:srcRect b="10526" l="3414" r="5766" t="11439"/>
          <a:stretch/>
        </p:blipFill>
        <p:spPr>
          <a:xfrm>
            <a:off x="480525" y="374275"/>
            <a:ext cx="1521603" cy="426424"/>
          </a:xfrm>
          <a:prstGeom prst="rect">
            <a:avLst/>
          </a:prstGeom>
          <a:noFill/>
          <a:ln>
            <a:noFill/>
          </a:ln>
        </p:spPr>
      </p:pic>
      <p:pic>
        <p:nvPicPr>
          <p:cNvPr id="452" name="Google Shape;452;p84" title="Wiki puzzle world.png"/>
          <p:cNvPicPr preferRelativeResize="0"/>
          <p:nvPr/>
        </p:nvPicPr>
        <p:blipFill rotWithShape="1">
          <a:blip r:embed="rId4">
            <a:alphaModFix/>
          </a:blip>
          <a:srcRect b="17606" l="4000" r="4675" t="18901"/>
          <a:stretch/>
        </p:blipFill>
        <p:spPr>
          <a:xfrm>
            <a:off x="4709046" y="810139"/>
            <a:ext cx="3916900" cy="35232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456" name="Shape 456"/>
        <p:cNvGrpSpPr/>
        <p:nvPr/>
      </p:nvGrpSpPr>
      <p:grpSpPr>
        <a:xfrm>
          <a:off x="0" y="0"/>
          <a:ext cx="0" cy="0"/>
          <a:chOff x="0" y="0"/>
          <a:chExt cx="0" cy="0"/>
        </a:xfrm>
      </p:grpSpPr>
      <p:pic>
        <p:nvPicPr>
          <p:cNvPr id="457" name="Google Shape;457;p85" title="Wordmark Full Color.png"/>
          <p:cNvPicPr preferRelativeResize="0"/>
          <p:nvPr/>
        </p:nvPicPr>
        <p:blipFill rotWithShape="1">
          <a:blip r:embed="rId3">
            <a:alphaModFix/>
          </a:blip>
          <a:srcRect b="11063" l="3777" r="5626" t="11788"/>
          <a:stretch/>
        </p:blipFill>
        <p:spPr>
          <a:xfrm>
            <a:off x="450851" y="363700"/>
            <a:ext cx="1607900" cy="446650"/>
          </a:xfrm>
          <a:prstGeom prst="rect">
            <a:avLst/>
          </a:prstGeom>
          <a:noFill/>
          <a:ln>
            <a:noFill/>
          </a:ln>
        </p:spPr>
      </p:pic>
      <p:pic>
        <p:nvPicPr>
          <p:cNvPr id="458" name="Google Shape;458;p85" title="red_green pattern.png"/>
          <p:cNvPicPr preferRelativeResize="0"/>
          <p:nvPr/>
        </p:nvPicPr>
        <p:blipFill rotWithShape="1">
          <a:blip r:embed="rId4">
            <a:alphaModFix/>
          </a:blip>
          <a:srcRect b="0" l="39" r="39" t="0"/>
          <a:stretch/>
        </p:blipFill>
        <p:spPr>
          <a:xfrm>
            <a:off x="2677375" y="262438"/>
            <a:ext cx="5880849" cy="534625"/>
          </a:xfrm>
          <a:prstGeom prst="rect">
            <a:avLst/>
          </a:prstGeom>
          <a:noFill/>
          <a:ln>
            <a:noFill/>
          </a:ln>
        </p:spPr>
      </p:pic>
      <p:sp>
        <p:nvSpPr>
          <p:cNvPr id="459" name="Google Shape;459;p85"/>
          <p:cNvSpPr txBox="1"/>
          <p:nvPr/>
        </p:nvSpPr>
        <p:spPr>
          <a:xfrm>
            <a:off x="450850" y="1291200"/>
            <a:ext cx="81075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lang="en-US" sz="2600">
                <a:solidFill>
                  <a:schemeClr val="dk1"/>
                </a:solidFill>
                <a:latin typeface="Montserrat"/>
                <a:ea typeface="Montserrat"/>
                <a:cs typeface="Montserrat"/>
                <a:sym typeface="Montserrat"/>
              </a:rPr>
              <a:t>Changing how articles are </a:t>
            </a:r>
            <a:r>
              <a:rPr b="1" lang="en-US" sz="2600" u="sng">
                <a:solidFill>
                  <a:schemeClr val="dk1"/>
                </a:solidFill>
                <a:latin typeface="Montserrat"/>
                <a:ea typeface="Montserrat"/>
                <a:cs typeface="Montserrat"/>
                <a:sym typeface="Montserrat"/>
              </a:rPr>
              <a:t>written</a:t>
            </a:r>
            <a:r>
              <a:rPr b="1" lang="en-US" sz="2600">
                <a:solidFill>
                  <a:schemeClr val="dk1"/>
                </a:solidFill>
                <a:latin typeface="Montserrat"/>
                <a:ea typeface="Montserrat"/>
                <a:cs typeface="Montserrat"/>
                <a:sym typeface="Montserrat"/>
              </a:rPr>
              <a:t> </a:t>
            </a:r>
            <a:r>
              <a:rPr b="1" lang="en-US" sz="2000">
                <a:solidFill>
                  <a:schemeClr val="dk1"/>
                </a:solidFill>
                <a:latin typeface="Montserrat"/>
                <a:ea typeface="Montserrat"/>
                <a:cs typeface="Montserrat"/>
                <a:sym typeface="Montserrat"/>
              </a:rPr>
              <a:t>(since 2012)</a:t>
            </a:r>
            <a:endParaRPr b="1" i="0" sz="2000" u="none" cap="none" strike="noStrike">
              <a:solidFill>
                <a:schemeClr val="dk1"/>
              </a:solidFill>
              <a:latin typeface="Montserrat"/>
              <a:ea typeface="Montserrat"/>
              <a:cs typeface="Montserrat"/>
              <a:sym typeface="Montserrat"/>
            </a:endParaRPr>
          </a:p>
        </p:txBody>
      </p:sp>
      <p:sp>
        <p:nvSpPr>
          <p:cNvPr id="460" name="Google Shape;460;p85"/>
          <p:cNvSpPr txBox="1"/>
          <p:nvPr/>
        </p:nvSpPr>
        <p:spPr>
          <a:xfrm>
            <a:off x="450850" y="2020050"/>
            <a:ext cx="7644000" cy="2310900"/>
          </a:xfrm>
          <a:prstGeom prst="rect">
            <a:avLst/>
          </a:prstGeom>
          <a:noFill/>
          <a:ln>
            <a:noFill/>
          </a:ln>
        </p:spPr>
        <p:txBody>
          <a:bodyPr anchorCtr="0" anchor="t" bIns="34275" lIns="68575" spcFirstLastPara="1" rIns="68575" wrap="square" tIns="34275">
            <a:spAutoFit/>
          </a:bodyPr>
          <a:lstStyle/>
          <a:p>
            <a:pPr indent="-361950" lvl="0" marL="457200" rtl="0" algn="l">
              <a:lnSpc>
                <a:spcPct val="90000"/>
              </a:lnSpc>
              <a:spcBef>
                <a:spcPts val="800"/>
              </a:spcBef>
              <a:spcAft>
                <a:spcPts val="0"/>
              </a:spcAft>
              <a:buClr>
                <a:srgbClr val="000000"/>
              </a:buClr>
              <a:buSzPts val="2100"/>
              <a:buFont typeface="Montserrat"/>
              <a:buChar char="❖"/>
            </a:pPr>
            <a:r>
              <a:rPr b="1" i="1" lang="en-US" sz="2100">
                <a:solidFill>
                  <a:schemeClr val="dk2"/>
                </a:solidFill>
                <a:latin typeface="Helvetica Neue"/>
                <a:ea typeface="Helvetica Neue"/>
                <a:cs typeface="Helvetica Neue"/>
                <a:sym typeface="Helvetica Neue"/>
              </a:rPr>
              <a:t>Wikitext</a:t>
            </a:r>
            <a:r>
              <a:rPr lang="en-US" sz="2100">
                <a:solidFill>
                  <a:srgbClr val="000000"/>
                </a:solidFill>
                <a:latin typeface="Helvetica Neue"/>
                <a:ea typeface="Helvetica Neue"/>
                <a:cs typeface="Helvetica Neue"/>
                <a:sym typeface="Helvetica Neue"/>
              </a:rPr>
              <a:t> is the markup language used to write articles on MediaWiki wikis.</a:t>
            </a:r>
            <a:endParaRPr sz="2100">
              <a:solidFill>
                <a:srgbClr val="000000"/>
              </a:solidFill>
              <a:latin typeface="Helvetica Neue"/>
              <a:ea typeface="Helvetica Neue"/>
              <a:cs typeface="Helvetica Neue"/>
              <a:sym typeface="Helvetica Neue"/>
            </a:endParaRPr>
          </a:p>
          <a:p>
            <a:pPr indent="-361950" lvl="0" marL="457200" rtl="0" algn="l">
              <a:lnSpc>
                <a:spcPct val="90000"/>
              </a:lnSpc>
              <a:spcBef>
                <a:spcPts val="800"/>
              </a:spcBef>
              <a:spcAft>
                <a:spcPts val="0"/>
              </a:spcAft>
              <a:buClr>
                <a:srgbClr val="000000"/>
              </a:buClr>
              <a:buSzPts val="2100"/>
              <a:buFont typeface="Montserrat"/>
              <a:buChar char="❖"/>
            </a:pPr>
            <a:r>
              <a:rPr lang="en-US" sz="2100">
                <a:solidFill>
                  <a:srgbClr val="000000"/>
                </a:solidFill>
                <a:latin typeface="Helvetica Neue"/>
                <a:ea typeface="Helvetica Neue"/>
                <a:cs typeface="Helvetica Neue"/>
                <a:sym typeface="Helvetica Neue"/>
              </a:rPr>
              <a:t>The </a:t>
            </a:r>
            <a:r>
              <a:rPr b="1" i="1" lang="en-US" sz="2100">
                <a:solidFill>
                  <a:schemeClr val="dk2"/>
                </a:solidFill>
                <a:latin typeface="Helvetica Neue"/>
                <a:ea typeface="Helvetica Neue"/>
                <a:cs typeface="Helvetica Neue"/>
                <a:sym typeface="Helvetica Neue"/>
              </a:rPr>
              <a:t>parser</a:t>
            </a:r>
            <a:r>
              <a:rPr lang="en-US" sz="2100">
                <a:solidFill>
                  <a:srgbClr val="000000"/>
                </a:solidFill>
                <a:latin typeface="Helvetica Neue"/>
                <a:ea typeface="Helvetica Neue"/>
                <a:cs typeface="Helvetica Neue"/>
                <a:sym typeface="Helvetica Neue"/>
              </a:rPr>
              <a:t> is the component which turns wikitext into HTML for browsers to display.</a:t>
            </a:r>
            <a:endParaRPr sz="2100">
              <a:solidFill>
                <a:srgbClr val="000000"/>
              </a:solidFill>
              <a:latin typeface="Helvetica Neue"/>
              <a:ea typeface="Helvetica Neue"/>
              <a:cs typeface="Helvetica Neue"/>
              <a:sym typeface="Helvetica Neue"/>
            </a:endParaRPr>
          </a:p>
          <a:p>
            <a:pPr indent="-342900" lvl="0" marL="457200" rtl="0" algn="l">
              <a:lnSpc>
                <a:spcPct val="90000"/>
              </a:lnSpc>
              <a:spcBef>
                <a:spcPts val="800"/>
              </a:spcBef>
              <a:spcAft>
                <a:spcPts val="0"/>
              </a:spcAft>
              <a:buClr>
                <a:srgbClr val="000000"/>
              </a:buClr>
              <a:buSzPts val="1800"/>
              <a:buFont typeface="Montserrat"/>
              <a:buChar char="❖"/>
            </a:pPr>
            <a:r>
              <a:rPr b="1" i="1" lang="en-US" sz="2100">
                <a:solidFill>
                  <a:schemeClr val="dk2"/>
                </a:solidFill>
                <a:latin typeface="Helvetica Neue"/>
                <a:ea typeface="Helvetica Neue"/>
                <a:cs typeface="Helvetica Neue"/>
                <a:sym typeface="Helvetica Neue"/>
              </a:rPr>
              <a:t>Parsoid</a:t>
            </a:r>
            <a:r>
              <a:rPr lang="en-US" sz="2100">
                <a:solidFill>
                  <a:srgbClr val="000000"/>
                </a:solidFill>
                <a:latin typeface="Helvetica Neue"/>
                <a:ea typeface="Helvetica Neue"/>
                <a:cs typeface="Helvetica Neue"/>
                <a:sym typeface="Helvetica Neue"/>
              </a:rPr>
              <a:t> is the next-generation wikitext parser; used in production since 2012 as the engine behind VisualEditor, our What-You-See-Is-What-You-Get editor.</a:t>
            </a:r>
            <a:r>
              <a:rPr lang="en-US" sz="1900">
                <a:solidFill>
                  <a:srgbClr val="000000"/>
                </a:solidFill>
                <a:latin typeface="Helvetica Neue"/>
                <a:ea typeface="Helvetica Neue"/>
                <a:cs typeface="Helvetica Neue"/>
                <a:sym typeface="Helvetica Neue"/>
              </a:rPr>
              <a:t> </a:t>
            </a:r>
            <a:endParaRPr sz="1900">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464" name="Shape 464"/>
        <p:cNvGrpSpPr/>
        <p:nvPr/>
      </p:nvGrpSpPr>
      <p:grpSpPr>
        <a:xfrm>
          <a:off x="0" y="0"/>
          <a:ext cx="0" cy="0"/>
          <a:chOff x="0" y="0"/>
          <a:chExt cx="0" cy="0"/>
        </a:xfrm>
      </p:grpSpPr>
      <p:pic>
        <p:nvPicPr>
          <p:cNvPr id="465" name="Google Shape;465;p86" title="Wordmark Full Color.png"/>
          <p:cNvPicPr preferRelativeResize="0"/>
          <p:nvPr/>
        </p:nvPicPr>
        <p:blipFill rotWithShape="1">
          <a:blip r:embed="rId3">
            <a:alphaModFix/>
          </a:blip>
          <a:srcRect b="11063" l="3777" r="5626" t="11788"/>
          <a:stretch/>
        </p:blipFill>
        <p:spPr>
          <a:xfrm>
            <a:off x="450851" y="363700"/>
            <a:ext cx="1607900" cy="446650"/>
          </a:xfrm>
          <a:prstGeom prst="rect">
            <a:avLst/>
          </a:prstGeom>
          <a:noFill/>
          <a:ln>
            <a:noFill/>
          </a:ln>
        </p:spPr>
      </p:pic>
      <p:pic>
        <p:nvPicPr>
          <p:cNvPr id="466" name="Google Shape;466;p86" title="red_green pattern.png"/>
          <p:cNvPicPr preferRelativeResize="0"/>
          <p:nvPr/>
        </p:nvPicPr>
        <p:blipFill rotWithShape="1">
          <a:blip r:embed="rId4">
            <a:alphaModFix/>
          </a:blip>
          <a:srcRect b="0" l="39" r="39" t="0"/>
          <a:stretch/>
        </p:blipFill>
        <p:spPr>
          <a:xfrm>
            <a:off x="2677375" y="262438"/>
            <a:ext cx="5880849" cy="534625"/>
          </a:xfrm>
          <a:prstGeom prst="rect">
            <a:avLst/>
          </a:prstGeom>
          <a:noFill/>
          <a:ln>
            <a:noFill/>
          </a:ln>
        </p:spPr>
      </p:pic>
      <p:sp>
        <p:nvSpPr>
          <p:cNvPr id="467" name="Google Shape;467;p86"/>
          <p:cNvSpPr txBox="1"/>
          <p:nvPr/>
        </p:nvSpPr>
        <p:spPr>
          <a:xfrm>
            <a:off x="282650" y="1017250"/>
            <a:ext cx="8370900" cy="6213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None/>
            </a:pPr>
            <a:r>
              <a:rPr lang="en-US" sz="3000">
                <a:solidFill>
                  <a:schemeClr val="lt2"/>
                </a:solidFill>
                <a:latin typeface="Montserrat ExtraBold"/>
                <a:ea typeface="Montserrat ExtraBold"/>
                <a:cs typeface="Montserrat ExtraBold"/>
                <a:sym typeface="Montserrat ExtraBold"/>
              </a:rPr>
              <a:t>Wikitext</a:t>
            </a:r>
            <a:r>
              <a:rPr lang="en-US" sz="3000">
                <a:solidFill>
                  <a:srgbClr val="990001"/>
                </a:solidFill>
                <a:latin typeface="Montserrat ExtraBold"/>
                <a:ea typeface="Montserrat ExtraBold"/>
                <a:cs typeface="Montserrat ExtraBold"/>
                <a:sym typeface="Montserrat ExtraBold"/>
              </a:rPr>
              <a:t> </a:t>
            </a:r>
            <a:r>
              <a:rPr lang="en-US" sz="3000">
                <a:solidFill>
                  <a:schemeClr val="dk2"/>
                </a:solidFill>
                <a:latin typeface="Montserrat ExtraBold"/>
                <a:ea typeface="Montserrat ExtraBold"/>
                <a:cs typeface="Montserrat ExtraBold"/>
                <a:sym typeface="Montserrat ExtraBold"/>
              </a:rPr>
              <a:t>-[Parsoid]-&gt;</a:t>
            </a:r>
            <a:r>
              <a:rPr lang="en-US" sz="3000">
                <a:solidFill>
                  <a:srgbClr val="990001"/>
                </a:solidFill>
                <a:latin typeface="Montserrat ExtraBold"/>
                <a:ea typeface="Montserrat ExtraBold"/>
                <a:cs typeface="Montserrat ExtraBold"/>
                <a:sym typeface="Montserrat ExtraBold"/>
              </a:rPr>
              <a:t> </a:t>
            </a:r>
            <a:r>
              <a:rPr lang="en-US" sz="3000">
                <a:solidFill>
                  <a:schemeClr val="lt2"/>
                </a:solidFill>
                <a:latin typeface="Montserrat ExtraBold"/>
                <a:ea typeface="Montserrat ExtraBold"/>
                <a:cs typeface="Montserrat ExtraBold"/>
                <a:sym typeface="Montserrat ExtraBold"/>
              </a:rPr>
              <a:t>HTML</a:t>
            </a:r>
            <a:endParaRPr sz="3000">
              <a:solidFill>
                <a:schemeClr val="lt2"/>
              </a:solidFill>
              <a:latin typeface="Montserrat ExtraBold"/>
              <a:ea typeface="Montserrat ExtraBold"/>
              <a:cs typeface="Montserrat ExtraBold"/>
              <a:sym typeface="Montserrat ExtraBold"/>
            </a:endParaRPr>
          </a:p>
        </p:txBody>
      </p:sp>
      <p:pic>
        <p:nvPicPr>
          <p:cNvPr id="468" name="Google Shape;468;p86"/>
          <p:cNvPicPr preferRelativeResize="0"/>
          <p:nvPr/>
        </p:nvPicPr>
        <p:blipFill>
          <a:blip r:embed="rId5">
            <a:alphaModFix/>
          </a:blip>
          <a:stretch>
            <a:fillRect/>
          </a:stretch>
        </p:blipFill>
        <p:spPr>
          <a:xfrm>
            <a:off x="0" y="1638550"/>
            <a:ext cx="4634474" cy="4139015"/>
          </a:xfrm>
          <a:prstGeom prst="rect">
            <a:avLst/>
          </a:prstGeom>
          <a:noFill/>
          <a:ln>
            <a:noFill/>
          </a:ln>
        </p:spPr>
      </p:pic>
      <p:pic>
        <p:nvPicPr>
          <p:cNvPr id="469" name="Google Shape;469;p86"/>
          <p:cNvPicPr preferRelativeResize="0"/>
          <p:nvPr/>
        </p:nvPicPr>
        <p:blipFill>
          <a:blip r:embed="rId6">
            <a:alphaModFix/>
          </a:blip>
          <a:stretch>
            <a:fillRect/>
          </a:stretch>
        </p:blipFill>
        <p:spPr>
          <a:xfrm>
            <a:off x="4634475" y="1638550"/>
            <a:ext cx="4509524" cy="4027420"/>
          </a:xfrm>
          <a:prstGeom prst="rect">
            <a:avLst/>
          </a:prstGeom>
          <a:noFill/>
          <a:ln>
            <a:noFill/>
          </a:ln>
        </p:spPr>
      </p:pic>
      <p:grpSp>
        <p:nvGrpSpPr>
          <p:cNvPr id="470" name="Google Shape;470;p86"/>
          <p:cNvGrpSpPr/>
          <p:nvPr/>
        </p:nvGrpSpPr>
        <p:grpSpPr>
          <a:xfrm>
            <a:off x="707175" y="3054225"/>
            <a:ext cx="8050500" cy="804000"/>
            <a:chOff x="707175" y="3054225"/>
            <a:chExt cx="8050500" cy="804000"/>
          </a:xfrm>
        </p:grpSpPr>
        <p:sp>
          <p:nvSpPr>
            <p:cNvPr id="471" name="Google Shape;471;p86"/>
            <p:cNvSpPr/>
            <p:nvPr/>
          </p:nvSpPr>
          <p:spPr>
            <a:xfrm>
              <a:off x="4634475" y="3054225"/>
              <a:ext cx="4123200" cy="8040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Calibri"/>
                <a:ea typeface="Calibri"/>
                <a:cs typeface="Calibri"/>
                <a:sym typeface="Calibri"/>
              </a:endParaRPr>
            </a:p>
          </p:txBody>
        </p:sp>
        <p:cxnSp>
          <p:nvCxnSpPr>
            <p:cNvPr id="472" name="Google Shape;472;p86"/>
            <p:cNvCxnSpPr/>
            <p:nvPr/>
          </p:nvCxnSpPr>
          <p:spPr>
            <a:xfrm flipH="1">
              <a:off x="3378075" y="3100975"/>
              <a:ext cx="570600" cy="215400"/>
            </a:xfrm>
            <a:prstGeom prst="straightConnector1">
              <a:avLst/>
            </a:prstGeom>
            <a:noFill/>
            <a:ln cap="flat" cmpd="sng" w="28575">
              <a:solidFill>
                <a:schemeClr val="lt2"/>
              </a:solidFill>
              <a:prstDash val="solid"/>
              <a:round/>
              <a:headEnd len="med" w="med" type="triangle"/>
              <a:tailEnd len="med" w="med" type="none"/>
            </a:ln>
          </p:spPr>
        </p:cxnSp>
        <p:cxnSp>
          <p:nvCxnSpPr>
            <p:cNvPr id="473" name="Google Shape;473;p86"/>
            <p:cNvCxnSpPr/>
            <p:nvPr/>
          </p:nvCxnSpPr>
          <p:spPr>
            <a:xfrm>
              <a:off x="707175" y="3272075"/>
              <a:ext cx="579600" cy="0"/>
            </a:xfrm>
            <a:prstGeom prst="straightConnector1">
              <a:avLst/>
            </a:prstGeom>
            <a:noFill/>
            <a:ln cap="flat" cmpd="sng" w="28575">
              <a:solidFill>
                <a:schemeClr val="lt2"/>
              </a:solidFill>
              <a:prstDash val="solid"/>
              <a:round/>
              <a:headEnd len="med" w="med" type="triangle"/>
              <a:tailEnd len="med" w="med"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477" name="Shape 477"/>
        <p:cNvGrpSpPr/>
        <p:nvPr/>
      </p:nvGrpSpPr>
      <p:grpSpPr>
        <a:xfrm>
          <a:off x="0" y="0"/>
          <a:ext cx="0" cy="0"/>
          <a:chOff x="0" y="0"/>
          <a:chExt cx="0" cy="0"/>
        </a:xfrm>
      </p:grpSpPr>
      <p:pic>
        <p:nvPicPr>
          <p:cNvPr id="478" name="Google Shape;478;p87" title="Wordmark Full Color.png"/>
          <p:cNvPicPr preferRelativeResize="0"/>
          <p:nvPr/>
        </p:nvPicPr>
        <p:blipFill rotWithShape="1">
          <a:blip r:embed="rId3">
            <a:alphaModFix/>
          </a:blip>
          <a:srcRect b="11063" l="3777" r="5626" t="11788"/>
          <a:stretch/>
        </p:blipFill>
        <p:spPr>
          <a:xfrm>
            <a:off x="-1755549" y="464000"/>
            <a:ext cx="1607900" cy="446650"/>
          </a:xfrm>
          <a:prstGeom prst="rect">
            <a:avLst/>
          </a:prstGeom>
          <a:noFill/>
          <a:ln>
            <a:noFill/>
          </a:ln>
        </p:spPr>
      </p:pic>
      <p:sp>
        <p:nvSpPr>
          <p:cNvPr id="479" name="Google Shape;479;p87"/>
          <p:cNvSpPr txBox="1"/>
          <p:nvPr/>
        </p:nvSpPr>
        <p:spPr>
          <a:xfrm>
            <a:off x="518250" y="99900"/>
            <a:ext cx="81075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lang="en-US" sz="2600">
                <a:solidFill>
                  <a:schemeClr val="dk1"/>
                </a:solidFill>
                <a:latin typeface="Montserrat"/>
                <a:ea typeface="Montserrat"/>
                <a:cs typeface="Montserrat"/>
                <a:sym typeface="Montserrat"/>
              </a:rPr>
              <a:t>Changing how articles are </a:t>
            </a:r>
            <a:r>
              <a:rPr b="1" lang="en-US" sz="2600" u="sng">
                <a:solidFill>
                  <a:schemeClr val="dk1"/>
                </a:solidFill>
                <a:latin typeface="Montserrat"/>
                <a:ea typeface="Montserrat"/>
                <a:cs typeface="Montserrat"/>
                <a:sym typeface="Montserrat"/>
              </a:rPr>
              <a:t>written</a:t>
            </a:r>
            <a:r>
              <a:rPr b="1" lang="en-US" sz="2600">
                <a:solidFill>
                  <a:schemeClr val="dk1"/>
                </a:solidFill>
                <a:latin typeface="Montserrat"/>
                <a:ea typeface="Montserrat"/>
                <a:cs typeface="Montserrat"/>
                <a:sym typeface="Montserrat"/>
              </a:rPr>
              <a:t> </a:t>
            </a:r>
            <a:r>
              <a:rPr b="1" lang="en-US" sz="2000">
                <a:solidFill>
                  <a:schemeClr val="dk1"/>
                </a:solidFill>
                <a:latin typeface="Montserrat"/>
                <a:ea typeface="Montserrat"/>
                <a:cs typeface="Montserrat"/>
                <a:sym typeface="Montserrat"/>
              </a:rPr>
              <a:t>(since 2012)</a:t>
            </a:r>
            <a:endParaRPr b="1" i="0" sz="2000" u="none" cap="none" strike="noStrike">
              <a:solidFill>
                <a:schemeClr val="dk1"/>
              </a:solidFill>
              <a:latin typeface="Montserrat"/>
              <a:ea typeface="Montserrat"/>
              <a:cs typeface="Montserrat"/>
              <a:sym typeface="Montserrat"/>
            </a:endParaRPr>
          </a:p>
        </p:txBody>
      </p:sp>
      <p:sp>
        <p:nvSpPr>
          <p:cNvPr id="480" name="Google Shape;480;p87"/>
          <p:cNvSpPr txBox="1"/>
          <p:nvPr/>
        </p:nvSpPr>
        <p:spPr>
          <a:xfrm>
            <a:off x="518250" y="684900"/>
            <a:ext cx="7644000" cy="4358700"/>
          </a:xfrm>
          <a:prstGeom prst="rect">
            <a:avLst/>
          </a:prstGeom>
          <a:noFill/>
          <a:ln>
            <a:noFill/>
          </a:ln>
        </p:spPr>
        <p:txBody>
          <a:bodyPr anchorCtr="0" anchor="t" bIns="34275" lIns="68575" spcFirstLastPara="1" rIns="68575" wrap="square" tIns="34275">
            <a:spAutoFit/>
          </a:bodyPr>
          <a:lstStyle/>
          <a:p>
            <a:pPr indent="-361950" lvl="0" marL="457200" rtl="0" algn="l">
              <a:lnSpc>
                <a:spcPct val="90000"/>
              </a:lnSpc>
              <a:spcBef>
                <a:spcPts val="800"/>
              </a:spcBef>
              <a:spcAft>
                <a:spcPts val="0"/>
              </a:spcAft>
              <a:buClr>
                <a:srgbClr val="9E9E9E"/>
              </a:buClr>
              <a:buSzPts val="2100"/>
              <a:buFont typeface="Montserrat"/>
              <a:buChar char="❖"/>
            </a:pPr>
            <a:r>
              <a:rPr b="1" i="1" lang="en-US" sz="2100">
                <a:solidFill>
                  <a:srgbClr val="9E9E9E"/>
                </a:solidFill>
                <a:latin typeface="Helvetica Neue"/>
                <a:ea typeface="Helvetica Neue"/>
                <a:cs typeface="Helvetica Neue"/>
                <a:sym typeface="Helvetica Neue"/>
              </a:rPr>
              <a:t>Wikitext</a:t>
            </a:r>
            <a:r>
              <a:rPr lang="en-US" sz="2100">
                <a:solidFill>
                  <a:srgbClr val="9E9E9E"/>
                </a:solidFill>
                <a:latin typeface="Helvetica Neue"/>
                <a:ea typeface="Helvetica Neue"/>
                <a:cs typeface="Helvetica Neue"/>
                <a:sym typeface="Helvetica Neue"/>
              </a:rPr>
              <a:t> is the markup language used to write articles on MediaWiki wikis.</a:t>
            </a:r>
            <a:endParaRPr sz="2100">
              <a:solidFill>
                <a:srgbClr val="9E9E9E"/>
              </a:solidFill>
              <a:latin typeface="Helvetica Neue"/>
              <a:ea typeface="Helvetica Neue"/>
              <a:cs typeface="Helvetica Neue"/>
              <a:sym typeface="Helvetica Neue"/>
            </a:endParaRPr>
          </a:p>
          <a:p>
            <a:pPr indent="-361950" lvl="0" marL="457200" rtl="0" algn="l">
              <a:lnSpc>
                <a:spcPct val="90000"/>
              </a:lnSpc>
              <a:spcBef>
                <a:spcPts val="800"/>
              </a:spcBef>
              <a:spcAft>
                <a:spcPts val="0"/>
              </a:spcAft>
              <a:buClr>
                <a:srgbClr val="9E9E9E"/>
              </a:buClr>
              <a:buSzPts val="2100"/>
              <a:buFont typeface="Montserrat"/>
              <a:buChar char="❖"/>
            </a:pPr>
            <a:r>
              <a:rPr lang="en-US" sz="2100">
                <a:solidFill>
                  <a:srgbClr val="9E9E9E"/>
                </a:solidFill>
                <a:latin typeface="Helvetica Neue"/>
                <a:ea typeface="Helvetica Neue"/>
                <a:cs typeface="Helvetica Neue"/>
                <a:sym typeface="Helvetica Neue"/>
              </a:rPr>
              <a:t>The </a:t>
            </a:r>
            <a:r>
              <a:rPr b="1" i="1" lang="en-US" sz="2100">
                <a:solidFill>
                  <a:srgbClr val="9E9E9E"/>
                </a:solidFill>
                <a:latin typeface="Helvetica Neue"/>
                <a:ea typeface="Helvetica Neue"/>
                <a:cs typeface="Helvetica Neue"/>
                <a:sym typeface="Helvetica Neue"/>
              </a:rPr>
              <a:t>parser</a:t>
            </a:r>
            <a:r>
              <a:rPr lang="en-US" sz="2100">
                <a:solidFill>
                  <a:srgbClr val="9E9E9E"/>
                </a:solidFill>
                <a:latin typeface="Helvetica Neue"/>
                <a:ea typeface="Helvetica Neue"/>
                <a:cs typeface="Helvetica Neue"/>
                <a:sym typeface="Helvetica Neue"/>
              </a:rPr>
              <a:t> is the component which turns wikitext into HTML for browsers to display.</a:t>
            </a:r>
            <a:endParaRPr sz="2100">
              <a:solidFill>
                <a:srgbClr val="9E9E9E"/>
              </a:solidFill>
              <a:latin typeface="Helvetica Neue"/>
              <a:ea typeface="Helvetica Neue"/>
              <a:cs typeface="Helvetica Neue"/>
              <a:sym typeface="Helvetica Neue"/>
            </a:endParaRPr>
          </a:p>
          <a:p>
            <a:pPr indent="-342900" lvl="0" marL="457200" rtl="0" algn="l">
              <a:lnSpc>
                <a:spcPct val="90000"/>
              </a:lnSpc>
              <a:spcBef>
                <a:spcPts val="800"/>
              </a:spcBef>
              <a:spcAft>
                <a:spcPts val="0"/>
              </a:spcAft>
              <a:buClr>
                <a:srgbClr val="000000"/>
              </a:buClr>
              <a:buSzPts val="1800"/>
              <a:buFont typeface="Montserrat"/>
              <a:buChar char="❖"/>
            </a:pPr>
            <a:r>
              <a:rPr b="1" i="1" lang="en-US" sz="2100">
                <a:solidFill>
                  <a:schemeClr val="dk2"/>
                </a:solidFill>
                <a:latin typeface="Helvetica Neue"/>
                <a:ea typeface="Helvetica Neue"/>
                <a:cs typeface="Helvetica Neue"/>
                <a:sym typeface="Helvetica Neue"/>
              </a:rPr>
              <a:t>Parsoid</a:t>
            </a:r>
            <a:r>
              <a:rPr lang="en-US" sz="2100">
                <a:solidFill>
                  <a:srgbClr val="000000"/>
                </a:solidFill>
                <a:latin typeface="Helvetica Neue"/>
                <a:ea typeface="Helvetica Neue"/>
                <a:cs typeface="Helvetica Neue"/>
                <a:sym typeface="Helvetica Neue"/>
              </a:rPr>
              <a:t> is the next-generation wikitext parser; used in production since 2012 as the engine behind VisualEditor, our WYSIWYG editor.</a:t>
            </a:r>
            <a:r>
              <a:rPr lang="en-US" sz="1900">
                <a:solidFill>
                  <a:srgbClr val="000000"/>
                </a:solidFill>
                <a:latin typeface="Helvetica Neue"/>
                <a:ea typeface="Helvetica Neue"/>
                <a:cs typeface="Helvetica Neue"/>
                <a:sym typeface="Helvetica Neue"/>
              </a:rPr>
              <a:t> </a:t>
            </a:r>
            <a:endParaRPr sz="1900">
              <a:solidFill>
                <a:srgbClr val="000000"/>
              </a:solidFill>
              <a:latin typeface="Helvetica Neue"/>
              <a:ea typeface="Helvetica Neue"/>
              <a:cs typeface="Helvetica Neue"/>
              <a:sym typeface="Helvetica Neue"/>
            </a:endParaRPr>
          </a:p>
          <a:p>
            <a:pPr indent="-349250" lvl="1" marL="914400" rtl="0" algn="l">
              <a:lnSpc>
                <a:spcPct val="90000"/>
              </a:lnSpc>
              <a:spcBef>
                <a:spcPts val="800"/>
              </a:spcBef>
              <a:spcAft>
                <a:spcPts val="0"/>
              </a:spcAft>
              <a:buClr>
                <a:schemeClr val="dk1"/>
              </a:buClr>
              <a:buSzPts val="1900"/>
              <a:buFont typeface="Helvetica Neue"/>
              <a:buChar char="○"/>
            </a:pPr>
            <a:r>
              <a:rPr lang="en-US" sz="1900">
                <a:solidFill>
                  <a:schemeClr val="dk1"/>
                </a:solidFill>
                <a:latin typeface="Helvetica Neue"/>
                <a:ea typeface="Helvetica Neue"/>
                <a:cs typeface="Helvetica Neue"/>
                <a:sym typeface="Helvetica Neue"/>
              </a:rPr>
              <a:t>Contains a number of new features compared to the previous parser, including support for round-trip conversion from HTML back to wikitext, and preservation of semantic information.</a:t>
            </a:r>
            <a:endParaRPr sz="1900">
              <a:solidFill>
                <a:schemeClr val="dk1"/>
              </a:solidFill>
              <a:latin typeface="Helvetica Neue"/>
              <a:ea typeface="Helvetica Neue"/>
              <a:cs typeface="Helvetica Neue"/>
              <a:sym typeface="Helvetica Neue"/>
            </a:endParaRPr>
          </a:p>
          <a:p>
            <a:pPr indent="-349250" lvl="1" marL="914400" rtl="0" algn="l">
              <a:lnSpc>
                <a:spcPct val="90000"/>
              </a:lnSpc>
              <a:spcBef>
                <a:spcPts val="800"/>
              </a:spcBef>
              <a:spcAft>
                <a:spcPts val="0"/>
              </a:spcAft>
              <a:buClr>
                <a:schemeClr val="dk1"/>
              </a:buClr>
              <a:buSzPts val="1900"/>
              <a:buFont typeface="Montserrat"/>
              <a:buChar char="○"/>
            </a:pPr>
            <a:r>
              <a:rPr lang="en-US" sz="1900">
                <a:solidFill>
                  <a:schemeClr val="dk1"/>
                </a:solidFill>
                <a:latin typeface="Helvetica Neue"/>
                <a:ea typeface="Helvetica Neue"/>
                <a:cs typeface="Helvetica Neue"/>
                <a:sym typeface="Helvetica Neue"/>
              </a:rPr>
              <a:t>In the process of building Parsoid we have been </a:t>
            </a:r>
            <a:r>
              <a:rPr b="1" lang="en-US" sz="1900">
                <a:solidFill>
                  <a:srgbClr val="196B24"/>
                </a:solidFill>
                <a:latin typeface="Helvetica Neue"/>
                <a:ea typeface="Helvetica Neue"/>
                <a:cs typeface="Helvetica Neue"/>
                <a:sym typeface="Helvetica Neue"/>
              </a:rPr>
              <a:t>standardizing</a:t>
            </a:r>
            <a:r>
              <a:rPr lang="en-US" sz="1900">
                <a:solidFill>
                  <a:schemeClr val="dk1"/>
                </a:solidFill>
                <a:latin typeface="Helvetica Neue"/>
                <a:ea typeface="Helvetica Neue"/>
                <a:cs typeface="Helvetica Neue"/>
                <a:sym typeface="Helvetica Neue"/>
              </a:rPr>
              <a:t>, </a:t>
            </a:r>
            <a:r>
              <a:rPr b="1" lang="en-US" sz="1900">
                <a:solidFill>
                  <a:srgbClr val="196B24"/>
                </a:solidFill>
                <a:latin typeface="Helvetica Neue"/>
                <a:ea typeface="Helvetica Neue"/>
                <a:cs typeface="Helvetica Neue"/>
                <a:sym typeface="Helvetica Neue"/>
              </a:rPr>
              <a:t>documenting</a:t>
            </a:r>
            <a:r>
              <a:rPr lang="en-US" sz="1900">
                <a:solidFill>
                  <a:schemeClr val="dk1"/>
                </a:solidFill>
                <a:latin typeface="Helvetica Neue"/>
                <a:ea typeface="Helvetica Neue"/>
                <a:cs typeface="Helvetica Neue"/>
                <a:sym typeface="Helvetica Neue"/>
              </a:rPr>
              <a:t>, and </a:t>
            </a:r>
            <a:r>
              <a:rPr b="1" lang="en-US" sz="1900">
                <a:solidFill>
                  <a:srgbClr val="196B24"/>
                </a:solidFill>
                <a:latin typeface="Helvetica Neue"/>
                <a:ea typeface="Helvetica Neue"/>
                <a:cs typeface="Helvetica Neue"/>
                <a:sym typeface="Helvetica Neue"/>
              </a:rPr>
              <a:t>cleaning up</a:t>
            </a:r>
            <a:r>
              <a:rPr lang="en-US" sz="1900">
                <a:solidFill>
                  <a:schemeClr val="dk1"/>
                </a:solidFill>
                <a:latin typeface="Helvetica Neue"/>
                <a:ea typeface="Helvetica Neue"/>
                <a:cs typeface="Helvetica Neue"/>
                <a:sym typeface="Helvetica Neue"/>
              </a:rPr>
              <a:t> the behavior of wikitext.</a:t>
            </a:r>
            <a:endParaRPr sz="2200">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84" name="Shape 484"/>
        <p:cNvGrpSpPr/>
        <p:nvPr/>
      </p:nvGrpSpPr>
      <p:grpSpPr>
        <a:xfrm>
          <a:off x="0" y="0"/>
          <a:ext cx="0" cy="0"/>
          <a:chOff x="0" y="0"/>
          <a:chExt cx="0" cy="0"/>
        </a:xfrm>
      </p:grpSpPr>
      <p:pic>
        <p:nvPicPr>
          <p:cNvPr id="485" name="Google Shape;485;p88" title="triangle background red blue.png"/>
          <p:cNvPicPr preferRelativeResize="0"/>
          <p:nvPr/>
        </p:nvPicPr>
        <p:blipFill rotWithShape="1">
          <a:blip r:embed="rId3">
            <a:alphaModFix/>
          </a:blip>
          <a:srcRect b="0" l="0" r="0" t="0"/>
          <a:stretch/>
        </p:blipFill>
        <p:spPr>
          <a:xfrm>
            <a:off x="33700" y="0"/>
            <a:ext cx="9140300" cy="5143503"/>
          </a:xfrm>
          <a:prstGeom prst="rect">
            <a:avLst/>
          </a:prstGeom>
          <a:noFill/>
          <a:ln>
            <a:noFill/>
          </a:ln>
        </p:spPr>
      </p:pic>
      <p:sp>
        <p:nvSpPr>
          <p:cNvPr id="486" name="Google Shape;486;p88"/>
          <p:cNvSpPr/>
          <p:nvPr/>
        </p:nvSpPr>
        <p:spPr>
          <a:xfrm>
            <a:off x="1211250" y="737100"/>
            <a:ext cx="6721500" cy="3669300"/>
          </a:xfrm>
          <a:prstGeom prst="rect">
            <a:avLst/>
          </a:prstGeom>
          <a:solidFill>
            <a:srgbClr val="0D64B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7" name="Google Shape;487;p88"/>
          <p:cNvSpPr/>
          <p:nvPr/>
        </p:nvSpPr>
        <p:spPr>
          <a:xfrm>
            <a:off x="1417500" y="921150"/>
            <a:ext cx="6309000" cy="33012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8" name="Google Shape;488;p88"/>
          <p:cNvSpPr txBox="1"/>
          <p:nvPr/>
        </p:nvSpPr>
        <p:spPr>
          <a:xfrm>
            <a:off x="1953350" y="1021800"/>
            <a:ext cx="5301000" cy="692700"/>
          </a:xfrm>
          <a:prstGeom prst="rect">
            <a:avLst/>
          </a:prstGeom>
          <a:noFill/>
          <a:ln>
            <a:noFill/>
          </a:ln>
        </p:spPr>
        <p:txBody>
          <a:bodyPr anchorCtr="0" anchor="t" bIns="0" lIns="0" spcFirstLastPara="1" rIns="0" wrap="square" tIns="0">
            <a:spAutoFit/>
          </a:bodyPr>
          <a:lstStyle/>
          <a:p>
            <a:pPr indent="0" lvl="0" marL="0" marR="0" rtl="0" algn="ctr">
              <a:lnSpc>
                <a:spcPct val="101000"/>
              </a:lnSpc>
              <a:spcBef>
                <a:spcPts val="0"/>
              </a:spcBef>
              <a:spcAft>
                <a:spcPts val="0"/>
              </a:spcAft>
              <a:buClr>
                <a:srgbClr val="000000"/>
              </a:buClr>
              <a:buSzPts val="3500"/>
              <a:buFont typeface="Arial"/>
              <a:buNone/>
            </a:pPr>
            <a:r>
              <a:rPr lang="en-US" sz="4500">
                <a:solidFill>
                  <a:srgbClr val="FFFFFF"/>
                </a:solidFill>
                <a:latin typeface="Montserrat ExtraBold"/>
                <a:ea typeface="Montserrat ExtraBold"/>
                <a:cs typeface="Montserrat ExtraBold"/>
                <a:sym typeface="Montserrat ExtraBold"/>
              </a:rPr>
              <a:t>Parsoid Answers!</a:t>
            </a:r>
            <a:endParaRPr i="0" sz="4500" u="none" cap="none" strike="noStrike">
              <a:solidFill>
                <a:srgbClr val="FFFFFF"/>
              </a:solidFill>
              <a:latin typeface="Montserrat ExtraBold"/>
              <a:ea typeface="Montserrat ExtraBold"/>
              <a:cs typeface="Montserrat ExtraBold"/>
              <a:sym typeface="Montserrat ExtraBold"/>
            </a:endParaRPr>
          </a:p>
        </p:txBody>
      </p:sp>
      <p:pic>
        <p:nvPicPr>
          <p:cNvPr id="489" name="Google Shape;489;p88" title="Wikimania Nairobi White transparent - Portrait.png"/>
          <p:cNvPicPr preferRelativeResize="0"/>
          <p:nvPr/>
        </p:nvPicPr>
        <p:blipFill rotWithShape="1">
          <a:blip r:embed="rId4">
            <a:alphaModFix/>
          </a:blip>
          <a:srcRect b="10526" l="3414" r="5766" t="11439"/>
          <a:stretch/>
        </p:blipFill>
        <p:spPr>
          <a:xfrm>
            <a:off x="316300" y="210050"/>
            <a:ext cx="1521603" cy="426424"/>
          </a:xfrm>
          <a:prstGeom prst="rect">
            <a:avLst/>
          </a:prstGeom>
          <a:noFill/>
          <a:ln>
            <a:noFill/>
          </a:ln>
        </p:spPr>
      </p:pic>
      <p:sp>
        <p:nvSpPr>
          <p:cNvPr id="490" name="Google Shape;490;p88"/>
          <p:cNvSpPr txBox="1"/>
          <p:nvPr/>
        </p:nvSpPr>
        <p:spPr>
          <a:xfrm>
            <a:off x="1587000" y="1802100"/>
            <a:ext cx="5970000" cy="2047200"/>
          </a:xfrm>
          <a:prstGeom prst="rect">
            <a:avLst/>
          </a:prstGeom>
          <a:noFill/>
          <a:ln>
            <a:noFill/>
          </a:ln>
        </p:spPr>
        <p:txBody>
          <a:bodyPr anchorCtr="0" anchor="t" bIns="91425" lIns="91425" spcFirstLastPara="1" rIns="91425" wrap="square" tIns="91425">
            <a:spAutoFit/>
          </a:bodyPr>
          <a:lstStyle/>
          <a:p>
            <a:pPr indent="-368300" lvl="0" marL="457200" rtl="0" algn="l">
              <a:lnSpc>
                <a:spcPct val="150000"/>
              </a:lnSpc>
              <a:spcBef>
                <a:spcPts val="0"/>
              </a:spcBef>
              <a:spcAft>
                <a:spcPts val="0"/>
              </a:spcAft>
              <a:buClr>
                <a:schemeClr val="lt1"/>
              </a:buClr>
              <a:buSzPts val="2200"/>
              <a:buFont typeface="Helvetica Neue"/>
              <a:buChar char="●"/>
            </a:pPr>
            <a:r>
              <a:rPr lang="en-US" sz="2200">
                <a:solidFill>
                  <a:schemeClr val="lt1"/>
                </a:solidFill>
                <a:latin typeface="Helvetica Neue"/>
                <a:ea typeface="Helvetica Neue"/>
                <a:cs typeface="Helvetica Neue"/>
                <a:sym typeface="Helvetica Neue"/>
              </a:rPr>
              <a:t>“Where does this come from? What is it?”</a:t>
            </a:r>
            <a:endParaRPr sz="2200">
              <a:solidFill>
                <a:schemeClr val="lt1"/>
              </a:solidFill>
              <a:latin typeface="Helvetica Neue"/>
              <a:ea typeface="Helvetica Neue"/>
              <a:cs typeface="Helvetica Neue"/>
              <a:sym typeface="Helvetica Neue"/>
            </a:endParaRPr>
          </a:p>
          <a:p>
            <a:pPr indent="-368300" lvl="0" marL="457200" rtl="0" algn="l">
              <a:lnSpc>
                <a:spcPct val="150000"/>
              </a:lnSpc>
              <a:spcBef>
                <a:spcPts val="0"/>
              </a:spcBef>
              <a:spcAft>
                <a:spcPts val="0"/>
              </a:spcAft>
              <a:buClr>
                <a:schemeClr val="lt1"/>
              </a:buClr>
              <a:buSzPts val="2200"/>
              <a:buFont typeface="Helvetica Neue"/>
              <a:buChar char="●"/>
            </a:pPr>
            <a:r>
              <a:rPr lang="en-US" sz="2200">
                <a:solidFill>
                  <a:schemeClr val="lt1"/>
                </a:solidFill>
                <a:latin typeface="Helvetica Neue"/>
                <a:ea typeface="Helvetica Neue"/>
                <a:cs typeface="Helvetica Neue"/>
                <a:sym typeface="Helvetica Neue"/>
              </a:rPr>
              <a:t>“How do I write this in wikitext?”</a:t>
            </a:r>
            <a:endParaRPr sz="2200">
              <a:solidFill>
                <a:schemeClr val="lt1"/>
              </a:solidFill>
              <a:latin typeface="Helvetica Neue"/>
              <a:ea typeface="Helvetica Neue"/>
              <a:cs typeface="Helvetica Neue"/>
              <a:sym typeface="Helvetica Neue"/>
            </a:endParaRPr>
          </a:p>
          <a:p>
            <a:pPr indent="-368300" lvl="0" marL="457200" rtl="0" algn="l">
              <a:lnSpc>
                <a:spcPct val="150000"/>
              </a:lnSpc>
              <a:spcBef>
                <a:spcPts val="0"/>
              </a:spcBef>
              <a:spcAft>
                <a:spcPts val="0"/>
              </a:spcAft>
              <a:buClr>
                <a:schemeClr val="lt1"/>
              </a:buClr>
              <a:buSzPts val="2200"/>
              <a:buFont typeface="Helvetica Neue"/>
              <a:buChar char="●"/>
            </a:pPr>
            <a:r>
              <a:rPr lang="en-US" sz="2200">
                <a:solidFill>
                  <a:schemeClr val="lt1"/>
                </a:solidFill>
                <a:latin typeface="Helvetica Neue"/>
                <a:ea typeface="Helvetica Neue"/>
                <a:cs typeface="Helvetica Neue"/>
                <a:sym typeface="Helvetica Neue"/>
              </a:rPr>
              <a:t>“Wouldn’t it be nice if…”</a:t>
            </a:r>
            <a:endParaRPr sz="2200">
              <a:solidFill>
                <a:schemeClr val="lt1"/>
              </a:solidFill>
              <a:latin typeface="Helvetica Neue"/>
              <a:ea typeface="Helvetica Neue"/>
              <a:cs typeface="Helvetica Neue"/>
              <a:sym typeface="Helvetica Neue"/>
            </a:endParaRPr>
          </a:p>
          <a:p>
            <a:pPr indent="-368300" lvl="0" marL="457200" rtl="0" algn="l">
              <a:lnSpc>
                <a:spcPct val="150000"/>
              </a:lnSpc>
              <a:spcBef>
                <a:spcPts val="0"/>
              </a:spcBef>
              <a:spcAft>
                <a:spcPts val="0"/>
              </a:spcAft>
              <a:buClr>
                <a:schemeClr val="lt1"/>
              </a:buClr>
              <a:buSzPts val="2200"/>
              <a:buFont typeface="Helvetica Neue"/>
              <a:buChar char="●"/>
            </a:pPr>
            <a:r>
              <a:rPr lang="en-US" sz="2200">
                <a:solidFill>
                  <a:schemeClr val="lt1"/>
                </a:solidFill>
                <a:latin typeface="Helvetica Neue"/>
                <a:ea typeface="Helvetica Neue"/>
                <a:cs typeface="Helvetica Neue"/>
                <a:sym typeface="Helvetica Neue"/>
              </a:rPr>
              <a:t>“Why can’t I edit this?”</a:t>
            </a:r>
            <a:endParaRPr sz="2200">
              <a:solidFill>
                <a:schemeClr val="lt1"/>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4" name="Shape 494"/>
        <p:cNvGrpSpPr/>
        <p:nvPr/>
      </p:nvGrpSpPr>
      <p:grpSpPr>
        <a:xfrm>
          <a:off x="0" y="0"/>
          <a:ext cx="0" cy="0"/>
          <a:chOff x="0" y="0"/>
          <a:chExt cx="0" cy="0"/>
        </a:xfrm>
      </p:grpSpPr>
      <p:pic>
        <p:nvPicPr>
          <p:cNvPr id="495" name="Google Shape;495;p89"/>
          <p:cNvPicPr preferRelativeResize="0"/>
          <p:nvPr/>
        </p:nvPicPr>
        <p:blipFill rotWithShape="1">
          <a:blip r:embed="rId3">
            <a:alphaModFix/>
          </a:blip>
          <a:srcRect b="999" l="0" r="0" t="1009"/>
          <a:stretch/>
        </p:blipFill>
        <p:spPr>
          <a:xfrm>
            <a:off x="-93800" y="0"/>
            <a:ext cx="9331576" cy="5143500"/>
          </a:xfrm>
          <a:prstGeom prst="rect">
            <a:avLst/>
          </a:prstGeom>
          <a:noFill/>
          <a:ln>
            <a:noFill/>
          </a:ln>
        </p:spPr>
      </p:pic>
      <p:sp>
        <p:nvSpPr>
          <p:cNvPr id="496" name="Google Shape;496;p89"/>
          <p:cNvSpPr txBox="1"/>
          <p:nvPr/>
        </p:nvSpPr>
        <p:spPr>
          <a:xfrm>
            <a:off x="1745850" y="4731350"/>
            <a:ext cx="5652300" cy="30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000000"/>
              </a:buClr>
              <a:buSzPts val="900"/>
              <a:buFont typeface="Arial"/>
              <a:buNone/>
            </a:pPr>
            <a:r>
              <a:rPr b="0" i="0" lang="en-US" sz="900" u="none" cap="none" strike="noStrike">
                <a:solidFill>
                  <a:srgbClr val="FFFFFF"/>
                </a:solidFill>
                <a:latin typeface="Montserrat"/>
                <a:ea typeface="Montserrat"/>
                <a:cs typeface="Montserrat"/>
                <a:sym typeface="Montserrat"/>
              </a:rPr>
              <a:t>Jamal Nxedlana, from Bubblegum Club, on behalf of Moleskine Foundation, CC BY-SA 4.0</a:t>
            </a:r>
            <a:endParaRPr b="0" i="0" sz="900" u="none" cap="none" strike="noStrike">
              <a:solidFill>
                <a:srgbClr val="FFFFFF"/>
              </a:solidFill>
              <a:latin typeface="Montserrat"/>
              <a:ea typeface="Montserrat"/>
              <a:cs typeface="Montserrat"/>
              <a:sym typeface="Montserrat"/>
            </a:endParaRPr>
          </a:p>
        </p:txBody>
      </p:sp>
      <p:pic>
        <p:nvPicPr>
          <p:cNvPr id="497" name="Google Shape;497;p89" title="Wikimania Nairobi White transparent - Portrait.png"/>
          <p:cNvPicPr preferRelativeResize="0"/>
          <p:nvPr/>
        </p:nvPicPr>
        <p:blipFill rotWithShape="1">
          <a:blip r:embed="rId4">
            <a:alphaModFix/>
          </a:blip>
          <a:srcRect b="10526" l="3414" r="5766" t="11439"/>
          <a:stretch/>
        </p:blipFill>
        <p:spPr>
          <a:xfrm>
            <a:off x="3775124" y="98350"/>
            <a:ext cx="1593748" cy="446650"/>
          </a:xfrm>
          <a:prstGeom prst="rect">
            <a:avLst/>
          </a:prstGeom>
          <a:noFill/>
          <a:ln>
            <a:noFill/>
          </a:ln>
        </p:spPr>
      </p:pic>
      <p:sp>
        <p:nvSpPr>
          <p:cNvPr id="498" name="Google Shape;498;p89"/>
          <p:cNvSpPr txBox="1"/>
          <p:nvPr/>
        </p:nvSpPr>
        <p:spPr>
          <a:xfrm>
            <a:off x="0" y="545000"/>
            <a:ext cx="9237900" cy="4186500"/>
          </a:xfrm>
          <a:prstGeom prst="rect">
            <a:avLst/>
          </a:prstGeom>
          <a:noFill/>
          <a:ln>
            <a:noFill/>
          </a:ln>
          <a:effectLst>
            <a:outerShdw blurRad="100013"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US" sz="4800">
                <a:solidFill>
                  <a:schemeClr val="accent1"/>
                </a:solidFill>
                <a:latin typeface="Montserrat Black"/>
                <a:ea typeface="Montserrat Black"/>
                <a:cs typeface="Montserrat Black"/>
                <a:sym typeface="Montserrat Black"/>
              </a:rPr>
              <a:t>Parsoid used since 2012 for</a:t>
            </a:r>
            <a:endParaRPr sz="4800">
              <a:solidFill>
                <a:schemeClr val="accent1"/>
              </a:solidFill>
              <a:latin typeface="Montserrat Black"/>
              <a:ea typeface="Montserrat Black"/>
              <a:cs typeface="Montserrat Black"/>
              <a:sym typeface="Montserrat Black"/>
            </a:endParaRPr>
          </a:p>
          <a:p>
            <a:pPr indent="0" lvl="0" marL="0" rtl="0" algn="ctr">
              <a:spcBef>
                <a:spcPts val="0"/>
              </a:spcBef>
              <a:spcAft>
                <a:spcPts val="0"/>
              </a:spcAft>
              <a:buNone/>
            </a:pPr>
            <a:r>
              <a:t/>
            </a:r>
            <a:endParaRPr sz="2700">
              <a:solidFill>
                <a:schemeClr val="accent1"/>
              </a:solidFill>
              <a:latin typeface="Montserrat ExtraBold"/>
              <a:ea typeface="Montserrat ExtraBold"/>
              <a:cs typeface="Montserrat ExtraBold"/>
              <a:sym typeface="Montserrat ExtraBold"/>
            </a:endParaRPr>
          </a:p>
          <a:p>
            <a:pPr indent="0" lvl="0" marL="0" rtl="0" algn="ctr">
              <a:spcBef>
                <a:spcPts val="0"/>
              </a:spcBef>
              <a:spcAft>
                <a:spcPts val="0"/>
              </a:spcAft>
              <a:buNone/>
            </a:pPr>
            <a:r>
              <a:rPr lang="en-US" sz="2700">
                <a:solidFill>
                  <a:schemeClr val="accent1"/>
                </a:solidFill>
                <a:latin typeface="Montserrat ExtraBold"/>
                <a:ea typeface="Montserrat ExtraBold"/>
                <a:cs typeface="Montserrat ExtraBold"/>
                <a:sym typeface="Montserrat ExtraBold"/>
              </a:rPr>
              <a:t>Visual Editor</a:t>
            </a:r>
            <a:endParaRPr sz="2700">
              <a:solidFill>
                <a:schemeClr val="accent1"/>
              </a:solidFill>
              <a:latin typeface="Montserrat ExtraBold"/>
              <a:ea typeface="Montserrat ExtraBold"/>
              <a:cs typeface="Montserrat ExtraBold"/>
              <a:sym typeface="Montserrat ExtraBold"/>
            </a:endParaRPr>
          </a:p>
          <a:p>
            <a:pPr indent="0" lvl="0" marL="0" rtl="0" algn="ctr">
              <a:spcBef>
                <a:spcPts val="0"/>
              </a:spcBef>
              <a:spcAft>
                <a:spcPts val="0"/>
              </a:spcAft>
              <a:buNone/>
            </a:pPr>
            <a:r>
              <a:rPr lang="en-US" sz="2700">
                <a:solidFill>
                  <a:schemeClr val="accent1"/>
                </a:solidFill>
                <a:latin typeface="Montserrat ExtraBold"/>
                <a:ea typeface="Montserrat ExtraBold"/>
                <a:cs typeface="Montserrat ExtraBold"/>
                <a:sym typeface="Montserrat ExtraBold"/>
              </a:rPr>
              <a:t>Content Translation Tool</a:t>
            </a:r>
            <a:endParaRPr sz="2700">
              <a:solidFill>
                <a:schemeClr val="accent1"/>
              </a:solidFill>
              <a:latin typeface="Montserrat ExtraBold"/>
              <a:ea typeface="Montserrat ExtraBold"/>
              <a:cs typeface="Montserrat ExtraBold"/>
              <a:sym typeface="Montserrat ExtraBold"/>
            </a:endParaRPr>
          </a:p>
          <a:p>
            <a:pPr indent="0" lvl="0" marL="0" rtl="0" algn="ctr">
              <a:spcBef>
                <a:spcPts val="0"/>
              </a:spcBef>
              <a:spcAft>
                <a:spcPts val="0"/>
              </a:spcAft>
              <a:buNone/>
            </a:pPr>
            <a:r>
              <a:rPr lang="en-US" sz="2700">
                <a:solidFill>
                  <a:schemeClr val="accent1"/>
                </a:solidFill>
                <a:latin typeface="Montserrat ExtraBold"/>
                <a:ea typeface="Montserrat ExtraBold"/>
                <a:cs typeface="Montserrat ExtraBold"/>
                <a:sym typeface="Montserrat ExtraBold"/>
              </a:rPr>
              <a:t>Discussion Tools</a:t>
            </a:r>
            <a:endParaRPr sz="2700">
              <a:solidFill>
                <a:schemeClr val="accent1"/>
              </a:solidFill>
              <a:latin typeface="Montserrat ExtraBold"/>
              <a:ea typeface="Montserrat ExtraBold"/>
              <a:cs typeface="Montserrat ExtraBold"/>
              <a:sym typeface="Montserrat ExtraBold"/>
            </a:endParaRPr>
          </a:p>
          <a:p>
            <a:pPr indent="0" lvl="0" marL="0" rtl="0" algn="ctr">
              <a:spcBef>
                <a:spcPts val="0"/>
              </a:spcBef>
              <a:spcAft>
                <a:spcPts val="0"/>
              </a:spcAft>
              <a:buNone/>
            </a:pPr>
            <a:r>
              <a:rPr lang="en-US" sz="2700">
                <a:solidFill>
                  <a:schemeClr val="accent1"/>
                </a:solidFill>
                <a:latin typeface="Montserrat ExtraBold"/>
                <a:ea typeface="Montserrat ExtraBold"/>
                <a:cs typeface="Montserrat ExtraBold"/>
                <a:sym typeface="Montserrat ExtraBold"/>
              </a:rPr>
              <a:t>Flow</a:t>
            </a:r>
            <a:endParaRPr sz="2700">
              <a:solidFill>
                <a:schemeClr val="accent1"/>
              </a:solidFill>
              <a:latin typeface="Montserrat ExtraBold"/>
              <a:ea typeface="Montserrat ExtraBold"/>
              <a:cs typeface="Montserrat ExtraBold"/>
              <a:sym typeface="Montserrat ExtraBold"/>
            </a:endParaRPr>
          </a:p>
          <a:p>
            <a:pPr indent="0" lvl="0" marL="0" rtl="0" algn="ctr">
              <a:spcBef>
                <a:spcPts val="0"/>
              </a:spcBef>
              <a:spcAft>
                <a:spcPts val="0"/>
              </a:spcAft>
              <a:buNone/>
            </a:pPr>
            <a:r>
              <a:rPr lang="en-US" sz="2700">
                <a:solidFill>
                  <a:schemeClr val="accent1"/>
                </a:solidFill>
                <a:latin typeface="Montserrat ExtraBold"/>
                <a:ea typeface="Montserrat ExtraBold"/>
                <a:cs typeface="Montserrat ExtraBold"/>
                <a:sym typeface="Montserrat ExtraBold"/>
              </a:rPr>
              <a:t>Mobile Apps</a:t>
            </a:r>
            <a:endParaRPr sz="2700">
              <a:solidFill>
                <a:schemeClr val="accent1"/>
              </a:solidFill>
              <a:latin typeface="Montserrat ExtraBold"/>
              <a:ea typeface="Montserrat ExtraBold"/>
              <a:cs typeface="Montserrat ExtraBold"/>
              <a:sym typeface="Montserrat ExtraBold"/>
            </a:endParaRPr>
          </a:p>
          <a:p>
            <a:pPr indent="0" lvl="0" marL="0" rtl="0" algn="ctr">
              <a:spcBef>
                <a:spcPts val="0"/>
              </a:spcBef>
              <a:spcAft>
                <a:spcPts val="0"/>
              </a:spcAft>
              <a:buNone/>
            </a:pPr>
            <a:r>
              <a:rPr lang="en-US" sz="2700">
                <a:solidFill>
                  <a:schemeClr val="accent1"/>
                </a:solidFill>
                <a:latin typeface="Montserrat ExtraBold"/>
                <a:ea typeface="Montserrat ExtraBold"/>
                <a:cs typeface="Montserrat ExtraBold"/>
                <a:sym typeface="Montserrat ExtraBold"/>
              </a:rPr>
              <a:t>Kiwix Offline Browser</a:t>
            </a:r>
            <a:endParaRPr sz="2700">
              <a:solidFill>
                <a:schemeClr val="accent1"/>
              </a:solidFill>
              <a:latin typeface="Montserrat ExtraBold"/>
              <a:ea typeface="Montserrat ExtraBold"/>
              <a:cs typeface="Montserrat ExtraBold"/>
              <a:sym typeface="Montserrat ExtraBold"/>
            </a:endParaRPr>
          </a:p>
          <a:p>
            <a:pPr indent="0" lvl="0" marL="0" rtl="0" algn="ctr">
              <a:spcBef>
                <a:spcPts val="0"/>
              </a:spcBef>
              <a:spcAft>
                <a:spcPts val="0"/>
              </a:spcAft>
              <a:buNone/>
            </a:pPr>
            <a:r>
              <a:rPr lang="en-US" sz="2700">
                <a:solidFill>
                  <a:schemeClr val="accent1"/>
                </a:solidFill>
                <a:latin typeface="Montserrat ExtraBold"/>
                <a:ea typeface="Montserrat ExtraBold"/>
                <a:cs typeface="Montserrat ExtraBold"/>
                <a:sym typeface="Montserrat ExtraBold"/>
              </a:rPr>
              <a:t>(and more!)</a:t>
            </a:r>
            <a:endParaRPr sz="2700">
              <a:solidFill>
                <a:schemeClr val="accent1"/>
              </a:solidFill>
              <a:latin typeface="Montserrat ExtraBold"/>
              <a:ea typeface="Montserrat ExtraBold"/>
              <a:cs typeface="Montserrat ExtraBold"/>
              <a:sym typeface="Montserrat Extra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502" name="Shape 502"/>
        <p:cNvGrpSpPr/>
        <p:nvPr/>
      </p:nvGrpSpPr>
      <p:grpSpPr>
        <a:xfrm>
          <a:off x="0" y="0"/>
          <a:ext cx="0" cy="0"/>
          <a:chOff x="0" y="0"/>
          <a:chExt cx="0" cy="0"/>
        </a:xfrm>
      </p:grpSpPr>
      <p:pic>
        <p:nvPicPr>
          <p:cNvPr id="503" name="Google Shape;503;p90" title="Wordmark Full Color.png"/>
          <p:cNvPicPr preferRelativeResize="0"/>
          <p:nvPr/>
        </p:nvPicPr>
        <p:blipFill rotWithShape="1">
          <a:blip r:embed="rId3">
            <a:alphaModFix/>
          </a:blip>
          <a:srcRect b="11063" l="3777" r="5626" t="11788"/>
          <a:stretch/>
        </p:blipFill>
        <p:spPr>
          <a:xfrm>
            <a:off x="450851" y="363700"/>
            <a:ext cx="1607900" cy="446650"/>
          </a:xfrm>
          <a:prstGeom prst="rect">
            <a:avLst/>
          </a:prstGeom>
          <a:noFill/>
          <a:ln>
            <a:noFill/>
          </a:ln>
        </p:spPr>
      </p:pic>
      <p:pic>
        <p:nvPicPr>
          <p:cNvPr id="504" name="Google Shape;504;p90" title="red_green pattern.png"/>
          <p:cNvPicPr preferRelativeResize="0"/>
          <p:nvPr/>
        </p:nvPicPr>
        <p:blipFill rotWithShape="1">
          <a:blip r:embed="rId4">
            <a:alphaModFix/>
          </a:blip>
          <a:srcRect b="0" l="39" r="39" t="0"/>
          <a:stretch/>
        </p:blipFill>
        <p:spPr>
          <a:xfrm>
            <a:off x="2677375" y="262438"/>
            <a:ext cx="5880849" cy="534625"/>
          </a:xfrm>
          <a:prstGeom prst="rect">
            <a:avLst/>
          </a:prstGeom>
          <a:noFill/>
          <a:ln>
            <a:noFill/>
          </a:ln>
        </p:spPr>
      </p:pic>
      <p:sp>
        <p:nvSpPr>
          <p:cNvPr id="505" name="Google Shape;505;p90"/>
          <p:cNvSpPr txBox="1"/>
          <p:nvPr/>
        </p:nvSpPr>
        <p:spPr>
          <a:xfrm>
            <a:off x="450850" y="1291200"/>
            <a:ext cx="81075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lang="en-US" sz="2600">
                <a:solidFill>
                  <a:schemeClr val="dk1"/>
                </a:solidFill>
                <a:latin typeface="Montserrat"/>
                <a:ea typeface="Montserrat"/>
                <a:cs typeface="Montserrat"/>
                <a:sym typeface="Montserrat"/>
              </a:rPr>
              <a:t>Changing how articles are </a:t>
            </a:r>
            <a:r>
              <a:rPr b="1" lang="en-US" sz="2600" u="sng">
                <a:solidFill>
                  <a:schemeClr val="dk1"/>
                </a:solidFill>
                <a:latin typeface="Montserrat"/>
                <a:ea typeface="Montserrat"/>
                <a:cs typeface="Montserrat"/>
                <a:sym typeface="Montserrat"/>
              </a:rPr>
              <a:t>read</a:t>
            </a:r>
            <a:r>
              <a:rPr b="1" lang="en-US" sz="2600">
                <a:solidFill>
                  <a:schemeClr val="dk1"/>
                </a:solidFill>
                <a:latin typeface="Montserrat"/>
                <a:ea typeface="Montserrat"/>
                <a:cs typeface="Montserrat"/>
                <a:sym typeface="Montserrat"/>
              </a:rPr>
              <a:t> </a:t>
            </a:r>
            <a:r>
              <a:rPr b="1" lang="en-US" sz="2000">
                <a:solidFill>
                  <a:schemeClr val="dk1"/>
                </a:solidFill>
                <a:latin typeface="Montserrat"/>
                <a:ea typeface="Montserrat"/>
                <a:cs typeface="Montserrat"/>
                <a:sym typeface="Montserrat"/>
              </a:rPr>
              <a:t>(since 2024)</a:t>
            </a:r>
            <a:endParaRPr b="1" i="0" sz="2000" u="none" cap="none" strike="noStrike">
              <a:solidFill>
                <a:schemeClr val="dk1"/>
              </a:solidFill>
              <a:latin typeface="Montserrat"/>
              <a:ea typeface="Montserrat"/>
              <a:cs typeface="Montserrat"/>
              <a:sym typeface="Montserrat"/>
            </a:endParaRPr>
          </a:p>
        </p:txBody>
      </p:sp>
      <p:sp>
        <p:nvSpPr>
          <p:cNvPr id="506" name="Google Shape;506;p90"/>
          <p:cNvSpPr txBox="1"/>
          <p:nvPr/>
        </p:nvSpPr>
        <p:spPr>
          <a:xfrm>
            <a:off x="282650" y="2091125"/>
            <a:ext cx="8027100" cy="1941900"/>
          </a:xfrm>
          <a:prstGeom prst="rect">
            <a:avLst/>
          </a:prstGeom>
          <a:noFill/>
          <a:ln>
            <a:noFill/>
          </a:ln>
        </p:spPr>
        <p:txBody>
          <a:bodyPr anchorCtr="0" anchor="t" bIns="34275" lIns="68575" spcFirstLastPara="1" rIns="68575" wrap="square" tIns="34275">
            <a:spAutoFit/>
          </a:bodyPr>
          <a:lstStyle/>
          <a:p>
            <a:pPr indent="-361950" lvl="0" marL="457200" rtl="0" algn="l">
              <a:spcBef>
                <a:spcPts val="0"/>
              </a:spcBef>
              <a:spcAft>
                <a:spcPts val="0"/>
              </a:spcAft>
              <a:buClr>
                <a:srgbClr val="000000"/>
              </a:buClr>
              <a:buSzPts val="2100"/>
              <a:buFont typeface="Helvetica Neue"/>
              <a:buChar char="❖"/>
            </a:pPr>
            <a:r>
              <a:rPr lang="en-US" sz="2100">
                <a:solidFill>
                  <a:srgbClr val="000000"/>
                </a:solidFill>
                <a:latin typeface="Helvetica Neue"/>
                <a:ea typeface="Helvetica Neue"/>
                <a:cs typeface="Helvetica Neue"/>
                <a:sym typeface="Helvetica Neue"/>
              </a:rPr>
              <a:t>Maintaining multiple wikitext parsers is not sustainable!</a:t>
            </a:r>
            <a:endParaRPr sz="2100">
              <a:solidFill>
                <a:srgbClr val="000000"/>
              </a:solidFill>
              <a:latin typeface="Helvetica Neue"/>
              <a:ea typeface="Helvetica Neue"/>
              <a:cs typeface="Helvetica Neue"/>
              <a:sym typeface="Helvetica Neue"/>
            </a:endParaRPr>
          </a:p>
          <a:p>
            <a:pPr indent="-361950" lvl="0" marL="457200" rtl="0" algn="l">
              <a:spcBef>
                <a:spcPts val="1000"/>
              </a:spcBef>
              <a:spcAft>
                <a:spcPts val="0"/>
              </a:spcAft>
              <a:buClr>
                <a:srgbClr val="000000"/>
              </a:buClr>
              <a:buSzPts val="2100"/>
              <a:buFont typeface="Montserrat"/>
              <a:buChar char="❖"/>
            </a:pPr>
            <a:r>
              <a:rPr lang="en-US" sz="2100">
                <a:solidFill>
                  <a:srgbClr val="000000"/>
                </a:solidFill>
                <a:latin typeface="Helvetica Neue"/>
                <a:ea typeface="Helvetica Neue"/>
                <a:cs typeface="Helvetica Neue"/>
                <a:sym typeface="Helvetica Neue"/>
              </a:rPr>
              <a:t>The </a:t>
            </a:r>
            <a:r>
              <a:rPr b="1" lang="en-US" sz="2100">
                <a:solidFill>
                  <a:srgbClr val="196B24"/>
                </a:solidFill>
                <a:latin typeface="Helvetica Neue"/>
                <a:ea typeface="Helvetica Neue"/>
                <a:cs typeface="Helvetica Neue"/>
                <a:sym typeface="Helvetica Neue"/>
              </a:rPr>
              <a:t>Parser Unification project</a:t>
            </a:r>
            <a:r>
              <a:rPr lang="en-US" sz="2100">
                <a:solidFill>
                  <a:srgbClr val="000000"/>
                </a:solidFill>
                <a:latin typeface="Helvetica Neue"/>
                <a:ea typeface="Helvetica Neue"/>
                <a:cs typeface="Helvetica Neue"/>
                <a:sym typeface="Helvetica Neue"/>
              </a:rPr>
              <a:t> aims to gradually replace the legacy wikitext parser entirely with Parsoid</a:t>
            </a:r>
            <a:endParaRPr sz="2100">
              <a:solidFill>
                <a:srgbClr val="000000"/>
              </a:solidFill>
              <a:latin typeface="Helvetica Neue"/>
              <a:ea typeface="Helvetica Neue"/>
              <a:cs typeface="Helvetica Neue"/>
              <a:sym typeface="Helvetica Neue"/>
            </a:endParaRPr>
          </a:p>
          <a:p>
            <a:pPr indent="-361950" lvl="0" marL="457200" rtl="0" algn="l">
              <a:spcBef>
                <a:spcPts val="1000"/>
              </a:spcBef>
              <a:spcAft>
                <a:spcPts val="1000"/>
              </a:spcAft>
              <a:buClr>
                <a:srgbClr val="000000"/>
              </a:buClr>
              <a:buSzPts val="2100"/>
              <a:buFont typeface="Montserrat"/>
              <a:buChar char="❖"/>
            </a:pPr>
            <a:r>
              <a:rPr lang="en-US" sz="2100">
                <a:solidFill>
                  <a:srgbClr val="000000"/>
                </a:solidFill>
                <a:latin typeface="Helvetica Neue"/>
                <a:ea typeface="Helvetica Neue"/>
                <a:cs typeface="Helvetica Neue"/>
                <a:sym typeface="Helvetica Neue"/>
              </a:rPr>
              <a:t>In 2024 we began to roll out Parsoid for </a:t>
            </a:r>
            <a:r>
              <a:rPr b="1" lang="en-US" sz="2100">
                <a:solidFill>
                  <a:srgbClr val="196B24"/>
                </a:solidFill>
                <a:latin typeface="Helvetica Neue"/>
                <a:ea typeface="Helvetica Neue"/>
                <a:cs typeface="Helvetica Neue"/>
                <a:sym typeface="Helvetica Neue"/>
              </a:rPr>
              <a:t>read views</a:t>
            </a:r>
            <a:r>
              <a:rPr lang="en-US" sz="2100">
                <a:solidFill>
                  <a:srgbClr val="000000"/>
                </a:solidFill>
                <a:latin typeface="Helvetica Neue"/>
                <a:ea typeface="Helvetica Neue"/>
                <a:cs typeface="Helvetica Neue"/>
                <a:sym typeface="Helvetica Neue"/>
              </a:rPr>
              <a:t> on Wikimedia wikis</a:t>
            </a:r>
            <a:endParaRPr sz="2100">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ikimedia Movement 2022">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308557"/>
      </a:dk2>
      <a:lt2>
        <a:srgbClr val="970302"/>
      </a:lt2>
      <a:accent1>
        <a:srgbClr val="F0BC00"/>
      </a:accent1>
      <a:accent2>
        <a:srgbClr val="5748B5"/>
      </a:accent2>
      <a:accent3>
        <a:srgbClr val="E679A6"/>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