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Lst>
  <p:sldSz cy="10287000" cx="18288000"/>
  <p:notesSz cx="6858000" cy="9144000"/>
  <p:embeddedFontLst>
    <p:embeddedFont>
      <p:font typeface="Montserrat SemiBold"/>
      <p:regular r:id="rId84"/>
      <p:bold r:id="rId85"/>
      <p:italic r:id="rId86"/>
      <p:boldItalic r:id="rId87"/>
    </p:embeddedFont>
    <p:embeddedFont>
      <p:font typeface="Montserrat"/>
      <p:regular r:id="rId88"/>
      <p:bold r:id="rId89"/>
      <p:italic r:id="rId90"/>
      <p:boldItalic r:id="rId91"/>
    </p:embeddedFont>
    <p:embeddedFont>
      <p:font typeface="Montserrat Black"/>
      <p:bold r:id="rId92"/>
      <p:boldItalic r:id="rId93"/>
    </p:embeddedFont>
    <p:embeddedFont>
      <p:font typeface="Montserrat Medium"/>
      <p:regular r:id="rId94"/>
      <p:bold r:id="rId95"/>
      <p:italic r:id="rId96"/>
      <p:boldItalic r:id="rId97"/>
    </p:embeddedFont>
    <p:embeddedFont>
      <p:font typeface="Source Code Pro SemiBold"/>
      <p:regular r:id="rId98"/>
      <p:bold r:id="rId99"/>
      <p:italic r:id="rId100"/>
      <p:boldItalic r:id="rId101"/>
    </p:embeddedFont>
    <p:embeddedFont>
      <p:font typeface="Helvetica Neue"/>
      <p:regular r:id="rId102"/>
      <p:bold r:id="rId103"/>
      <p:italic r:id="rId104"/>
      <p:boldItalic r:id="rId105"/>
    </p:embeddedFont>
    <p:embeddedFont>
      <p:font typeface="Roboto Mono"/>
      <p:regular r:id="rId106"/>
      <p:bold r:id="rId107"/>
      <p:italic r:id="rId108"/>
      <p:boldItalic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110" roundtripDataSignature="AMtx7mjtKiQNjNxiWwIX7bJu+AEgcK0L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6F6623-0F7F-40A0-B1EE-615BB893FA1C}">
  <a:tblStyle styleId="{1B6F6623-0F7F-40A0-B1EE-615BB893FA1C}"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RobotoMono-bold.fntdata"/><Relationship Id="rId106" Type="http://schemas.openxmlformats.org/officeDocument/2006/relationships/font" Target="fonts/RobotoMono-regular.fntdata"/><Relationship Id="rId105" Type="http://schemas.openxmlformats.org/officeDocument/2006/relationships/font" Target="fonts/HelveticaNeue-boldItalic.fntdata"/><Relationship Id="rId104" Type="http://schemas.openxmlformats.org/officeDocument/2006/relationships/font" Target="fonts/HelveticaNeue-italic.fntdata"/><Relationship Id="rId109" Type="http://schemas.openxmlformats.org/officeDocument/2006/relationships/font" Target="fonts/RobotoMono-boldItalic.fntdata"/><Relationship Id="rId108" Type="http://schemas.openxmlformats.org/officeDocument/2006/relationships/font" Target="fonts/RobotoMono-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HelveticaNeue-bold.fntdata"/><Relationship Id="rId102" Type="http://schemas.openxmlformats.org/officeDocument/2006/relationships/font" Target="fonts/HelveticaNeue-regular.fntdata"/><Relationship Id="rId101" Type="http://schemas.openxmlformats.org/officeDocument/2006/relationships/font" Target="fonts/SourceCodeProSemiBold-boldItalic.fntdata"/><Relationship Id="rId100" Type="http://schemas.openxmlformats.org/officeDocument/2006/relationships/font" Target="fonts/SourceCodeProSemi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MontserratMedium-bold.fntdata"/><Relationship Id="rId94" Type="http://schemas.openxmlformats.org/officeDocument/2006/relationships/font" Target="fonts/MontserratMedium-regular.fntdata"/><Relationship Id="rId97" Type="http://schemas.openxmlformats.org/officeDocument/2006/relationships/font" Target="fonts/MontserratMedium-boldItalic.fntdata"/><Relationship Id="rId96" Type="http://schemas.openxmlformats.org/officeDocument/2006/relationships/font" Target="fonts/MontserratMedium-italic.fntdata"/><Relationship Id="rId11" Type="http://schemas.openxmlformats.org/officeDocument/2006/relationships/slide" Target="slides/slide5.xml"/><Relationship Id="rId99" Type="http://schemas.openxmlformats.org/officeDocument/2006/relationships/font" Target="fonts/SourceCodeProSemiBold-bold.fntdata"/><Relationship Id="rId10" Type="http://schemas.openxmlformats.org/officeDocument/2006/relationships/slide" Target="slides/slide4.xml"/><Relationship Id="rId98" Type="http://schemas.openxmlformats.org/officeDocument/2006/relationships/font" Target="fonts/SourceCodeProSemiBold-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Montserrat-boldItalic.fntdata"/><Relationship Id="rId90" Type="http://schemas.openxmlformats.org/officeDocument/2006/relationships/font" Target="fonts/Montserrat-italic.fntdata"/><Relationship Id="rId93" Type="http://schemas.openxmlformats.org/officeDocument/2006/relationships/font" Target="fonts/MontserratBlack-boldItalic.fntdata"/><Relationship Id="rId92" Type="http://schemas.openxmlformats.org/officeDocument/2006/relationships/font" Target="fonts/MontserratBlack-bold.fntdata"/><Relationship Id="rId15" Type="http://schemas.openxmlformats.org/officeDocument/2006/relationships/slide" Target="slides/slide9.xml"/><Relationship Id="rId110" Type="http://customschemas.google.com/relationships/presentationmetadata" Target="meta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MontserratSemiBold-regular.fntdata"/><Relationship Id="rId83" Type="http://schemas.openxmlformats.org/officeDocument/2006/relationships/slide" Target="slides/slide77.xml"/><Relationship Id="rId86" Type="http://schemas.openxmlformats.org/officeDocument/2006/relationships/font" Target="fonts/MontserratSemiBold-italic.fntdata"/><Relationship Id="rId85" Type="http://schemas.openxmlformats.org/officeDocument/2006/relationships/font" Target="fonts/MontserratSemiBold-bold.fntdata"/><Relationship Id="rId88" Type="http://schemas.openxmlformats.org/officeDocument/2006/relationships/font" Target="fonts/Montserrat-regular.fntdata"/><Relationship Id="rId87" Type="http://schemas.openxmlformats.org/officeDocument/2006/relationships/font" Target="fonts/MontserratSemiBold-boldItalic.fntdata"/><Relationship Id="rId89" Type="http://schemas.openxmlformats.org/officeDocument/2006/relationships/font" Target="fonts/Montserrat-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lua.or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ediawiki.org"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6" name="Google Shape;86;p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7" name="Google Shape;87;p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Hello!  I’m C. Scott Ananian, user:cscott on the projects, and I’m the Technical Lead for the Content Transform Team at the Wikimedia Foundation.  However, today I’m speaking in my volunteer capacity about Scribunto.  As with my “wikitext visions” talk on Wednesday, </a:t>
            </a:r>
            <a:r>
              <a:rPr lang="en-US" sz="1100">
                <a:latin typeface="Arial"/>
                <a:ea typeface="Arial"/>
                <a:cs typeface="Arial"/>
                <a:sym typeface="Arial"/>
              </a:rPr>
              <a:t>this is a “Wild Ideas” talk, so these are my hopes and dreams for the future of Scribunto, but none should be confused with official resourced plans by the Foundation. I’m here on my own dime as a volunteer to talk to you about my wild ideas.</a:t>
            </a:r>
            <a:endParaRPr/>
          </a:p>
        </p:txBody>
      </p:sp>
      <p:sp>
        <p:nvSpPr>
          <p:cNvPr id="89" name="Google Shape;89;p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0" name="Google Shape;90;p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03" name="Google Shape;203;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04" name="Google Shape;204;p1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part of the reason there haven’t been any CVEs found in Lua 5.1.5 is because it went end of life 13 years ago.  No one else uses that version of Lua; the most recent release of Lua is (very soon) 5.5.  It’s not clear whether Lua 5.1 is actually secure, or just </a:t>
            </a:r>
            <a:r>
              <a:rPr i="1" lang="en-US"/>
              <a:t>obscure</a:t>
            </a:r>
            <a:r>
              <a:rPr lang="en-US"/>
              <a:t>.  In any case, when things break we have to fix them ourselves, since (again) Lua 5.1 hasn’t been supported upstream for over a decade.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When it was introduced, Scribunto was intended to separate logic from display code, but in fact these are still tightly interwoven in most current Scribunto modules.  For this and other reasons, localization support is very limited; Scribunto modules don’t support all the world’s languages as well as we would like.  Scribunto modules also inherit MediaWiki’s revisions, which is quite limited compared to modern code-oriented version control systems.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I’m note the only one to notice this, there’s a seven year old task filed by a community member which lays out most of the issues as well.</a:t>
            </a:r>
            <a:endParaRPr/>
          </a:p>
        </p:txBody>
      </p:sp>
      <p:sp>
        <p:nvSpPr>
          <p:cNvPr id="206" name="Google Shape;206;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07" name="Google Shape;207;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17" name="Google Shape;217;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18" name="Google Shape;218;p1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Some more unfortunate facts:  Scribunto didn’t actually get rid of the ugly templates.  They still exist, along with remnants of the two different template systems preceding Scribunto.  We recently introduced Wikifunctions, a fourth system which can be used for templating, but it isn’t designed to replace Scribunto modules.  (There’s a fifth template system in client-side JavaScript as well used for message localization.)  We never actually cleaned up and replaced the old bad templates, and that’s probably because the transition from the old templates to Scribunto was difficult.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Scribunto also uses a language not used elsewhere on our projects, and its API is completely separate from the APIs used elsewhere.  If you know our PHP APIs, or our server-side JavaScript APIs, that won’t help you understand or write Scribunto modules at all.</a:t>
            </a:r>
            <a:endParaRPr/>
          </a:p>
        </p:txBody>
      </p:sp>
      <p:sp>
        <p:nvSpPr>
          <p:cNvPr id="220" name="Google Shape;220;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21" name="Google Shape;221;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30" name="Google Shape;230;p1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31" name="Google Shape;231;p1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Ok.  Let’s turn this bus around and starting thinking positively.</a:t>
            </a:r>
            <a:endParaRPr/>
          </a:p>
        </p:txBody>
      </p:sp>
      <p:sp>
        <p:nvSpPr>
          <p:cNvPr id="233" name="Google Shape;233;p1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34" name="Google Shape;234;p1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43" name="Google Shape;243;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44" name="Google Shape;244;p1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start by figuring out how to run a supported Lua release in production.</a:t>
            </a:r>
            <a:endParaRPr/>
          </a:p>
        </p:txBody>
      </p:sp>
      <p:sp>
        <p:nvSpPr>
          <p:cNvPr id="246" name="Google Shape;246;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47" name="Google Shape;247;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54" name="Google Shape;254;p1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55" name="Google Shape;255;p1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pretty much the minimum we could possible do to keep Scribunto maintainable and accessible to new editors.  There are backward-incompatible changes between Lua releases, and if you go to </a:t>
            </a:r>
            <a:r>
              <a:rPr lang="en-US" u="sng">
                <a:solidFill>
                  <a:schemeClr val="hlink"/>
                </a:solidFill>
                <a:hlinkClick r:id="rId2"/>
              </a:rPr>
              <a:t>lua.org</a:t>
            </a:r>
            <a:r>
              <a:rPr lang="en-US"/>
              <a:t> or buy a Lua book, that’s not the version of Lua we are running in Scribunto.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Although it would be possible to insist that every module support all Lua versions, and we can certainly try to do that where possible, it is safer to assume that some splitting or tagging will be needed. "This module only supports Lua 5.1" eg.  But that implies that we might have one version of the module for Lua 5.1, and a slightly different version for Lua 5.5.  Where do they go, what are their names, how do we distinguish them? </a:t>
            </a:r>
            <a:endParaRPr/>
          </a:p>
        </p:txBody>
      </p:sp>
      <p:sp>
        <p:nvSpPr>
          <p:cNvPr id="257" name="Google Shape;257;p1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58" name="Google Shape;258;p1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266" name="Google Shape;266;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267" name="Google Shape;267;p1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are basically three options.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mentioned before that Scribunto code is typically in the Module namespace.  We can introduce a “Module5.5” namespace to store updated versions of Scribunto modules, and provide a new </a:t>
            </a:r>
            <a:r>
              <a:rPr lang="en-US">
                <a:solidFill>
                  <a:srgbClr val="188038"/>
                </a:solidFill>
                <a:latin typeface="Roboto Mono"/>
                <a:ea typeface="Roboto Mono"/>
                <a:cs typeface="Roboto Mono"/>
                <a:sym typeface="Roboto Mono"/>
              </a:rPr>
              <a:t>#invoke55</a:t>
            </a:r>
            <a:r>
              <a:rPr lang="en-US"/>
              <a:t> parser function for executing modules out of that namespace.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Or we could use a subpage suffix, like we do with documentation and translated pages.  If the title of the module ended with 5.5, we’d know to use the lua 5.5 version of scribunto, otherwise we’d execute things with lua 5.1.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final option is to have both Lua 5.1 and Lua 5.5 versions in the same Module namespace, and use the same {{#invoke}} function in wikitext, and rely on some “extra” information to determine whether we should use Lua 5.1 or 5.5 to execute this module.  That can either be inline metadata, like starting the module with a comment or string, or external metadata, like changing the content model for the page, or storing the desired lua version in an MCR slot.  What’s MCR?</a:t>
            </a:r>
            <a:endParaRPr/>
          </a:p>
        </p:txBody>
      </p:sp>
      <p:sp>
        <p:nvSpPr>
          <p:cNvPr id="269" name="Google Shape;269;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270" name="Google Shape;270;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59" name="Google Shape;359;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60" name="Google Shape;360;p1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Brief sidebar: Multi-Content Revisions is the ability to store multiple content objects in a single revision of a page.  This has been in production since 2019, although it’s not widely used.  But briefly a page contains multiple “slots”.  The “main slot” contains the content you usually expect, whether that’s wikitext or lua code.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Briefly, we would be adding a separate slot to the article page, which would contain the version.  It can be edited just like content in the main slot can, it shows up in the history of the page, can be reverted, etc.</a:t>
            </a:r>
            <a:endParaRPr/>
          </a:p>
        </p:txBody>
      </p:sp>
      <p:sp>
        <p:nvSpPr>
          <p:cNvPr id="362" name="Google Shape;362;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63" name="Google Shape;363;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76" name="Google Shape;376;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77" name="Google Shape;377;p1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Here’s </a:t>
            </a:r>
            <a:r>
              <a:rPr lang="en-US"/>
              <a:t>something</a:t>
            </a:r>
            <a:r>
              <a:rPr lang="en-US"/>
              <a:t> fun.  I wrote a compiler for Lua, in Lua.  It demonstrates that you can tweak the syntax and semantics of Lua code within the current Scribunto sandbox system.  I don’t have time to cover this in depth today, but …</a:t>
            </a:r>
            <a:endParaRPr/>
          </a:p>
        </p:txBody>
      </p:sp>
      <p:sp>
        <p:nvSpPr>
          <p:cNvPr id="379" name="Google Shape;379;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80" name="Google Shape;380;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There’s a live example on wiki.  In this case, MatmaRex proposed a new </a:t>
            </a:r>
            <a:r>
              <a:rPr lang="en-US"/>
              <a:t>syntax</a:t>
            </a:r>
            <a:r>
              <a:rPr lang="en-US"/>
              <a:t> for For loops at an offsite in 2024.  And on this page we demonstrate executing modules using this new syntax in Scribunto on live production wikis, but using a Scribunto module to compile “lua with the new for loop” down to Lua 5.1.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put a pin in that for later.</a:t>
            </a:r>
            <a:endParaRPr/>
          </a:p>
        </p:txBody>
      </p:sp>
      <p:sp>
        <p:nvSpPr>
          <p:cNvPr id="388" name="Google Shape;388;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95" name="Google Shape;395;p2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396" name="Google Shape;396;p2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Here’s my recommendation so far.  I think we shouldn’t split the namespace, or use title suffixes, or change require/invoke.  I think we can use MCR to store </a:t>
            </a:r>
            <a:r>
              <a:rPr lang="en-US"/>
              <a:t>multiple</a:t>
            </a:r>
            <a:r>
              <a:rPr lang="en-US"/>
              <a:t> versions of the same module (if needed) under the same title but in different slots, and use metadata stored in a slot to identify what version of Lua we should use.  While we’re at it, we can move the documentation and tests, which currently use title suffixes, to slots as well.</a:t>
            </a:r>
            <a:endParaRPr/>
          </a:p>
          <a:p>
            <a:pPr indent="0" lvl="0" marL="0" rtl="0" algn="l">
              <a:spcBef>
                <a:spcPts val="0"/>
              </a:spcBef>
              <a:spcAft>
                <a:spcPts val="0"/>
              </a:spcAft>
              <a:buNone/>
            </a:pPr>
            <a:r>
              <a:t/>
            </a:r>
            <a:endParaRPr/>
          </a:p>
        </p:txBody>
      </p:sp>
      <p:sp>
        <p:nvSpPr>
          <p:cNvPr id="398" name="Google Shape;398;p2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399" name="Google Shape;399;p2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9" name="Google Shape;99;p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0" name="Google Shape;100;p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I’m going to start with a </a:t>
            </a:r>
            <a:r>
              <a:rPr lang="en-US"/>
              <a:t>brief</a:t>
            </a:r>
            <a:r>
              <a:rPr lang="en-US"/>
              <a:t> introduction to Scribunto and the programming language it uses, Lua, and how they are used on our projects.</a:t>
            </a:r>
            <a:endParaRPr/>
          </a:p>
          <a:p>
            <a:pPr indent="0" lvl="0" marL="0" rtl="0" algn="l">
              <a:spcBef>
                <a:spcPts val="0"/>
              </a:spcBef>
              <a:spcAft>
                <a:spcPts val="0"/>
              </a:spcAft>
              <a:buNone/>
            </a:pPr>
            <a:r>
              <a:rPr lang="en-US"/>
              <a:t>Then I’m going to briefly describe the present state of Scributo.  The majority of this talk will be spent discussing five directions for future work on Scribunto.  It turns out that those five directions have useful synergies between them, so I’ll conclude by presenting a modest proposal that synthesizes everything we’ve discussed.</a:t>
            </a:r>
            <a:endParaRPr/>
          </a:p>
        </p:txBody>
      </p:sp>
      <p:sp>
        <p:nvSpPr>
          <p:cNvPr id="102" name="Google Shape;102;p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3" name="Google Shape;103;p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7365a1c92e_0_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14" name="Google Shape;414;g37365a1c92e_0_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15" name="Google Shape;415;g37365a1c92e_0_3: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37365a1c92e_0_3: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 would look roughly like this – there would just be additional tabs for the page, which would let you edit different slots in the title.</a:t>
            </a:r>
            <a:endParaRPr/>
          </a:p>
        </p:txBody>
      </p:sp>
      <p:sp>
        <p:nvSpPr>
          <p:cNvPr id="417" name="Google Shape;417;g37365a1c92e_0_3: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18" name="Google Shape;418;g37365a1c92e_0_3: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25" name="Google Shape;425;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26" name="Google Shape;426;p2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Ok, I mentioned that JavaScript narrowly lost to Lua at the inception of Scribunto due to sandboxing issues that were almost immediately fixed.  And then since the JavaScript has exploded.  It is far more widely known than Lua, and we already have a client-side Gadget API in JavaScript that we could leverage.</a:t>
            </a:r>
            <a:endParaRPr/>
          </a:p>
          <a:p>
            <a:pPr indent="0" lvl="0" marL="0" rtl="0" algn="l">
              <a:spcBef>
                <a:spcPts val="0"/>
              </a:spcBef>
              <a:spcAft>
                <a:spcPts val="0"/>
              </a:spcAft>
              <a:buNone/>
            </a:pPr>
            <a:br>
              <a:rPr lang="en-US"/>
            </a:br>
            <a:r>
              <a:rPr lang="en-US"/>
              <a:t>Bear with me – what would be involved in allowing Scribunto to support JavaScript modules?</a:t>
            </a:r>
            <a:endParaRPr/>
          </a:p>
        </p:txBody>
      </p:sp>
      <p:sp>
        <p:nvSpPr>
          <p:cNvPr id="428" name="Google Shape;428;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29" name="Google Shape;429;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436" name="Google Shape;436;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437" name="Google Shape;437;p2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Well, interestingly, the biggest issue is just the same as what we discussed for getting to a modern Lua version.  Naming.  We’d need to distinguish JavaScript modules from Lua modules, and, as </a:t>
            </a:r>
            <a:r>
              <a:rPr lang="en-US"/>
              <a:t>before</a:t>
            </a:r>
            <a:r>
              <a:rPr lang="en-US"/>
              <a:t>, we could either do that by using a separate namespace, some sort of page title suffix, whether that’s .js or /js, or we could share titles and signal the language to use out-of-band.</a:t>
            </a:r>
            <a:endParaRPr/>
          </a:p>
        </p:txBody>
      </p:sp>
      <p:sp>
        <p:nvSpPr>
          <p:cNvPr id="439" name="Google Shape;439;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440" name="Google Shape;440;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28" name="Google Shape;528;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29" name="Google Shape;529;p2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Remember when I mentioned cross-compilation in the context of Lua 5.1 and 5.5 before?  That was a little random, right?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point was that we don’t necessarily need Scribunto to support multiple sandboxes in order to support multiple languages.  We could replace Scribunto’s lua sandbox with a JavaScript sandbox, and then run lua code using a webassembly packaging of Lua.  Or we could keep our Lua sandbox, and run JavaScript code using a cross-compiler from JavaScript to Lua.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who would write that?</a:t>
            </a:r>
            <a:endParaRPr/>
          </a:p>
        </p:txBody>
      </p:sp>
      <p:sp>
        <p:nvSpPr>
          <p:cNvPr id="531" name="Google Shape;531;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32" name="Google Shape;532;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7365a1c92e_0_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40" name="Google Shape;540;g37365a1c92e_0_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41" name="Google Shape;541;g37365a1c92e_0_17:notes"/>
          <p:cNvSpPr/>
          <p:nvPr>
            <p:ph idx="3" type="sldImg"/>
          </p:nvPr>
        </p:nvSpPr>
        <p:spPr>
          <a:xfrm>
            <a:off x="2857500" y="512763"/>
            <a:ext cx="3429000" cy="2567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g37365a1c92e_0_17:notes"/>
          <p:cNvSpPr txBox="1"/>
          <p:nvPr>
            <p:ph idx="1" type="body"/>
          </p:nvPr>
        </p:nvSpPr>
        <p:spPr>
          <a:xfrm>
            <a:off x="914400" y="3251200"/>
            <a:ext cx="7315200" cy="3081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Remember when I mentioned cross-compilation in the context of Lua 5.1 and 5.5 before?  That was a little random, right?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point was that we don’t necessarily need Scribunto to support multiple sandboxes in order to support multiple languages.  We could replace Scribunto’s lua sandbox with a JavaScript sandbox, and then run lua code using a webassembly packaging of Lua.  Or we could keep our Lua sandbox, and run JavaScript code using a cross-compiler from JavaScript to Lua.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who would write that?</a:t>
            </a:r>
            <a:endParaRPr/>
          </a:p>
        </p:txBody>
      </p:sp>
      <p:sp>
        <p:nvSpPr>
          <p:cNvPr id="543" name="Google Shape;543;g37365a1c92e_0_17:notes"/>
          <p:cNvSpPr txBox="1"/>
          <p:nvPr>
            <p:ph idx="11" type="ftr"/>
          </p:nvPr>
        </p:nvSpPr>
        <p:spPr>
          <a:xfrm>
            <a:off x="0" y="6502400"/>
            <a:ext cx="3962400" cy="341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44" name="Google Shape;544;g37365a1c92e_0_17:notes"/>
          <p:cNvSpPr txBox="1"/>
          <p:nvPr>
            <p:ph idx="12" type="sldNum"/>
          </p:nvPr>
        </p:nvSpPr>
        <p:spPr>
          <a:xfrm>
            <a:off x="5180013" y="6502400"/>
            <a:ext cx="3962400" cy="3414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53" name="Google Shape;553;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54" name="Google Shape;554;p2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Ok, here’s my recommendation.  I’m </a:t>
            </a:r>
            <a:r>
              <a:rPr i="1" lang="en-US"/>
              <a:t>not</a:t>
            </a:r>
            <a:r>
              <a:rPr lang="en-US"/>
              <a:t> actually recommending we start writing modules in JavaScript on the projects.  At least not yet.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What I </a:t>
            </a:r>
            <a:r>
              <a:rPr i="1" lang="en-US"/>
              <a:t>am</a:t>
            </a:r>
            <a:r>
              <a:rPr lang="en-US"/>
              <a:t> recommending is that we provide the ability to attach “compilers” written in Lua to module code in certain slots.  This will allow us to cross-compile between Lua 5.1 and Lua 5.5 during a migration, and allow us to perform this migration </a:t>
            </a:r>
            <a:r>
              <a:rPr i="1" lang="en-US"/>
              <a:t>without</a:t>
            </a:r>
            <a:r>
              <a:rPr lang="en-US"/>
              <a:t> having to run multiple language sandboxes concurrently.  We’d start by cross-compiling Lua 5.5 to 5.1 and starting to port modules to 5.5.  We’d have an experimental server with those roles reversed: it would run 5.5 natively and cross-compile 5.1 to run in the 5.5 sandbox.  We’d use the same visual diff tools we’ve developed for Parsoid to iterate and port modules until we are confident we can switch production from 5.1 to 5.5 without disrupting content.</a:t>
            </a:r>
            <a:endParaRPr/>
          </a:p>
        </p:txBody>
      </p:sp>
      <p:sp>
        <p:nvSpPr>
          <p:cNvPr id="556" name="Google Shape;556;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57" name="Google Shape;557;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72" name="Google Shape;572;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73" name="Google Shape;573;p2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4" name="Google Shape;574;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think a bit larger.</a:t>
            </a:r>
            <a:endParaRPr/>
          </a:p>
        </p:txBody>
      </p:sp>
      <p:sp>
        <p:nvSpPr>
          <p:cNvPr id="575" name="Google Shape;575;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76" name="Google Shape;576;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83" name="Google Shape;583;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84" name="Google Shape;584;p2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It’s a widely accepted software engineering best practice to separate content and presentation, there’s even a wikipedia article on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can debate this if you like, but I’d like to make the simple claim that </a:t>
            </a:r>
            <a:r>
              <a:rPr i="1" lang="en-US"/>
              <a:t>wikitext doesn’t belong in Lua</a:t>
            </a:r>
            <a:r>
              <a:rPr lang="en-US"/>
              <a:t>.  Lua should output structured data, not do formatting.</a:t>
            </a:r>
            <a:endParaRPr/>
          </a:p>
        </p:txBody>
      </p:sp>
      <p:sp>
        <p:nvSpPr>
          <p:cNvPr id="586" name="Google Shape;586;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587" name="Google Shape;587;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596" name="Google Shape;596;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597" name="Google Shape;597;p2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how does formatting work?  I discussed this at slightly more length in my “dozen visions of wikitext” talk, but the basic idea is that the Scribunto module computes a structured data value, which is the data context for a wikitext fragment.  We then parse that wikitext fragment “with the provided data context” to produce the resulting render.  Extension:ArrayFunctions demonstrates the basic functionality, although they need to use some pretty ugly hacks at the moment, which we’d eliminate.</a:t>
            </a:r>
            <a:endParaRPr/>
          </a:p>
        </p:txBody>
      </p:sp>
      <p:sp>
        <p:nvSpPr>
          <p:cNvPr id="599" name="Google Shape;599;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600" name="Google Shape;600;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608" name="Google Shape;608;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609" name="Google Shape;609;p2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briefly, here’s my recommendation.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we’re adding MCR slots, let’s add one more: for “wikitext”.  The output of the scribunto module can be a structured value, in which case the wikitext slot is then parsed with that as the data context to produce the output of the module invocation.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are some additional opportunities here in terms of enabling Visual Editor, improving localization, and improving the way we pass structured data to and from transclusions.  Some of these details I describe in my wikitext talk, if you want to dig in.</a:t>
            </a:r>
            <a:endParaRPr/>
          </a:p>
        </p:txBody>
      </p:sp>
      <p:sp>
        <p:nvSpPr>
          <p:cNvPr id="611" name="Google Shape;611;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612" name="Google Shape;612;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1" name="Google Shape;111;p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2" name="Google Shape;112;p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is scribunto? (click)  It’s a way, one of the ways, to reuse similar content across pages in our projects. Although you can be pedantic and talk about “transclusions” and differentiate between the various different ways we reuse content, for the purpose of keeping things simple for this talk we’re going to call them all “templates”, and call Scribunto one of 5 (or so) template systems in production.</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Templates are used for various things in our projects.  Citation needed is a good example of a workflow template, which is not /content/ per se, but more of a step in a process, a process we hope eventually ends with the article improved and the template removed.</a:t>
            </a:r>
            <a:endParaRPr/>
          </a:p>
          <a:p>
            <a:pPr indent="0" lvl="0" marL="0" rtl="0" algn="l">
              <a:spcBef>
                <a:spcPts val="0"/>
              </a:spcBef>
              <a:spcAft>
                <a:spcPts val="0"/>
              </a:spcAft>
              <a:buNone/>
            </a:pPr>
            <a:r>
              <a:rPr lang="en-US"/>
              <a:t>The various citation templates abbreviate common patterns for various reference types, but they also implicitly encode semantic information about the type of the citation.  An {{Infobox}} and a {{Navbox}} appear on just about every wikipedia page, and Citation, Infobox, and Navbox are all implemented with Scribunto.</a:t>
            </a:r>
            <a:endParaRPr/>
          </a:p>
          <a:p>
            <a:pPr indent="0" lvl="0" marL="0" rtl="0" algn="l">
              <a:spcBef>
                <a:spcPts val="0"/>
              </a:spcBef>
              <a:spcAft>
                <a:spcPts val="0"/>
              </a:spcAft>
              <a:buNone/>
            </a:pPr>
            <a:r>
              <a:rPr lang="en-US"/>
              <a:t>(click)</a:t>
            </a:r>
            <a:endParaRPr/>
          </a:p>
          <a:p>
            <a:pPr indent="0" lvl="0" marL="0" rtl="0" algn="l">
              <a:spcBef>
                <a:spcPts val="0"/>
              </a:spcBef>
              <a:spcAft>
                <a:spcPts val="0"/>
              </a:spcAft>
              <a:buNone/>
            </a:pPr>
            <a:r>
              <a:rPr lang="en-US"/>
              <a:t>I mentioned there were about five different template systems in production?  Why?  Well there’s some history there, but the short version is that the template system </a:t>
            </a:r>
            <a:r>
              <a:rPr i="1" lang="en-US"/>
              <a:t>before</a:t>
            </a:r>
            <a:r>
              <a:rPr lang="en-US"/>
              <a:t> scribunto “got out of hand”, and (click) Scribunto was added to provide access to a full programming language, in order to reign in some of the crazy things that were happening.</a:t>
            </a:r>
            <a:endParaRPr/>
          </a:p>
        </p:txBody>
      </p:sp>
      <p:sp>
        <p:nvSpPr>
          <p:cNvPr id="114" name="Google Shape;114;p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15" name="Google Shape;115;p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627" name="Google Shape;627;p2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628" name="Google Shape;628;p2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let’s talk about localization.</a:t>
            </a:r>
            <a:endParaRPr/>
          </a:p>
        </p:txBody>
      </p:sp>
      <p:sp>
        <p:nvSpPr>
          <p:cNvPr id="630" name="Google Shape;630;p2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631" name="Google Shape;631;p2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3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638" name="Google Shape;638;p3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639" name="Google Shape;639;p3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There are a lot of aspects of this.  The name of the module itself should be localized: Module:Infobox becomes Módulo:Ficha.  We’ll deal with that a little later.</a:t>
            </a:r>
            <a:endParaRPr/>
          </a:p>
          <a:p>
            <a:pPr indent="0" lvl="0" marL="0" rtl="0" algn="l">
              <a:spcBef>
                <a:spcPts val="0"/>
              </a:spcBef>
              <a:spcAft>
                <a:spcPts val="0"/>
              </a:spcAft>
              <a:buNone/>
            </a:pPr>
            <a:r>
              <a:rPr lang="en-US"/>
              <a:t>But the code itself, the lua keywords are in English.  The arguments to the module are named in English.  And as we mentioned before, embedded in the presentation layer are likely bits of English text which are going to appear in the output.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is lots of related work here, I recommend interested folks familiarize themselves with it.  This is a slightly different direction, though.</a:t>
            </a:r>
            <a:endParaRPr/>
          </a:p>
        </p:txBody>
      </p:sp>
      <p:sp>
        <p:nvSpPr>
          <p:cNvPr id="641" name="Google Shape;641;p3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642" name="Google Shape;642;p3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3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650" name="Google Shape;650;p3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651" name="Google Shape;651;p3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Remember that slots can have associated transpilers?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write a transpiler to localize code as well.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 I have a demo?  Of course I do.</a:t>
            </a:r>
            <a:endParaRPr/>
          </a:p>
        </p:txBody>
      </p:sp>
      <p:sp>
        <p:nvSpPr>
          <p:cNvPr id="653" name="Google Shape;653;p3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654" name="Google Shape;654;p3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is an example from the “improved for loops” page.  It is (a) Lua 5.5, (b) with the extended for loop syntax, and (c) in French.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it executes on the projects in our production Scribunto.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Here’s a pet peeve of mine, though: (click)</a:t>
            </a:r>
            <a:endParaRPr/>
          </a:p>
          <a:p>
            <a:pPr indent="0" lvl="0" marL="0" rtl="0" algn="l">
              <a:spcBef>
                <a:spcPts val="0"/>
              </a:spcBef>
              <a:spcAft>
                <a:spcPts val="0"/>
              </a:spcAft>
              <a:buNone/>
            </a:pPr>
            <a:r>
              <a:rPr lang="en-US"/>
              <a:t>the library functions are still unlocalized.  That includes the mediawiki API.</a:t>
            </a:r>
            <a:endParaRPr/>
          </a:p>
        </p:txBody>
      </p:sp>
      <p:sp>
        <p:nvSpPr>
          <p:cNvPr id="662" name="Google Shape;662;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again, not enough time to go into this here, but in Wikimania 2019 I presented a way to use translation machinery to localize function and method names in an object as well.  The basic idea is the same as the Translate extension: method and class names are translatable strings and the runtime uses a language-independent key but we localize the key for the user.</a:t>
            </a:r>
            <a:endParaRPr/>
          </a:p>
        </p:txBody>
      </p:sp>
      <p:sp>
        <p:nvSpPr>
          <p:cNvPr id="677" name="Google Shape;677;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684" name="Google Shape;684;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685" name="Google Shape;685;p3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any case, again I’m not actually recommending translating all of our modules.  Yet.  But the “compiler” MCR slot allows us to support fully localized Lua in the future.  In the present, I’m recommending just adding (yet another) MCR slot, this time for “message bundles” in the standard gettext form, and providing Scribunto built-ins for inserting messages from the bundle, and for parsing named arguments from a wikitext invocation using localized argument names from the bundle.  The wikitext presentation layer will also be able to use the bundles to insert localized messages.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then eventually those messages will also be used to localize comments, variable names, API methods, etc.  Not quite yet though.</a:t>
            </a:r>
            <a:endParaRPr/>
          </a:p>
        </p:txBody>
      </p:sp>
      <p:sp>
        <p:nvSpPr>
          <p:cNvPr id="687" name="Google Shape;687;p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688" name="Google Shape;688;p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03" name="Google Shape;703;p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04" name="Google Shape;704;p3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Here’s another big topic.  </a:t>
            </a:r>
            <a:endParaRPr/>
          </a:p>
        </p:txBody>
      </p:sp>
      <p:sp>
        <p:nvSpPr>
          <p:cNvPr id="706" name="Google Shape;706;p3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07" name="Google Shape;707;p3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14" name="Google Shape;714;p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15" name="Google Shape;715;p3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Scribunto modules are code.  But we don’t have any of the modern development tools or methodologies for them.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 have been some attempts to address this, and folks have proposed a separate sister project for</a:t>
            </a:r>
            <a:r>
              <a:rPr lang="en-US"/>
              <a:t> modules and gadgets and other code-like content.Wikifunctions is one example of this approach.</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I think Synchronizer is a more interesting solution.</a:t>
            </a:r>
            <a:endParaRPr/>
          </a:p>
        </p:txBody>
      </p:sp>
      <p:sp>
        <p:nvSpPr>
          <p:cNvPr id="717" name="Google Shape;717;p3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18" name="Google Shape;718;p3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Synchronizer is a gadget on </a:t>
            </a:r>
            <a:r>
              <a:rPr lang="en-US" u="sng">
                <a:solidFill>
                  <a:schemeClr val="hlink"/>
                </a:solidFill>
                <a:hlinkClick r:id="rId2"/>
              </a:rPr>
              <a:t>mediawiki.org</a:t>
            </a:r>
            <a:r>
              <a:rPr lang="en-US"/>
              <a:t>, which runs in client-side javascript.  Here is how it works.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stores correspondences between templates in wikidata, in the same way interlanguage links are stored.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give it a template, and point it to home wiki for that template.  And then it will go and check all of the other wikis which have copies of this template, and help you keep them up to date.  Note that this is not automatic, it still requires a manual edit on each wiki.  We don’t want a change to a module on one wiki to have cascading unseen effect on another wiki.</a:t>
            </a:r>
            <a:endParaRPr/>
          </a:p>
        </p:txBody>
      </p:sp>
      <p:sp>
        <p:nvSpPr>
          <p:cNvPr id="726" name="Google Shape;726;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3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34" name="Google Shape;734;p3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35" name="Google Shape;735;p3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skip to my recommendation, which is more like Synchronizer than like Wikifunctions.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Let’s just build in Synchronizer, but not from wiki to wiki, instead from </a:t>
            </a:r>
            <a:r>
              <a:rPr i="1" lang="en-US"/>
              <a:t>gerrit</a:t>
            </a:r>
            <a:r>
              <a:rPr lang="en-US"/>
              <a:t> to a wiki, and from a wiki back to a pull request in gerrit.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lets us use our existing code review and version control tools and processes, instead of requiring them to be reinvented.  And, since translatewiki knows how to interact with gerrit to work with message bundles, it also magically adds translatewiki support to the localization bundles we added in the previous recommendation.  It doesn’t magically run Scribunto tests in gerrit, yet, but that’s an opportunity for future work.  It preserves the essential features of Synchronizer, which is proven to work on wiki and with our community: wikis have local control, the changes are not automatically applied they are manually synced.  Wikis can still fork content with local changes, although they are encouraged to contribute those changes back upstream as a pull request.  Changes can also be developed and tested on-wiki and then sync’ed to gerrit via a pull request.</a:t>
            </a:r>
            <a:endParaRPr/>
          </a:p>
        </p:txBody>
      </p:sp>
      <p:sp>
        <p:nvSpPr>
          <p:cNvPr id="737" name="Google Shape;737;p3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38" name="Google Shape;738;p3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For those of you familiar with wikitext, this is what I mean when things got quickly out of hand.  In October of 2005 Andrius added an innocent-seeming feature to the existing pure-wikitext template system: templates were allowed to have default parameters.  It looked like this.</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US"/>
              <a:t>39 days later</a:t>
            </a:r>
            <a:r>
              <a:rPr lang="en-US"/>
              <a:t> Carl Fürstenberg, User:AzaToth, created a template named ‘qif’, which added conditional </a:t>
            </a:r>
            <a:r>
              <a:rPr lang="en-US"/>
              <a:t>branches</a:t>
            </a:r>
            <a:r>
              <a:rPr lang="en-US"/>
              <a:t>, the if statement, to Wikipedia, using nothing but default arguments.  The monstrosity looked like this, and I encourage you to study it to figure out how it works.  But this made “plain wikitext templates” technically Turing complete, you could compute any function imaginable using only baroque piles of templates like this, and Scribunto was implemented to avoid the imminent curly-brace catastrophe that foreshadowed.</a:t>
            </a:r>
            <a:endParaRPr/>
          </a:p>
        </p:txBody>
      </p:sp>
      <p:sp>
        <p:nvSpPr>
          <p:cNvPr id="124" name="Google Shape;124;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3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53" name="Google Shape;753;p3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54" name="Google Shape;754;p3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Here’s a few other suggestions that don’t really fit anywhere else.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Scribunto API should converge with the PHP and JavaScript APIs.  Method names and the organization of methods should converge, using deprecation where needed.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We’re discouraging wikitext output from Scribunto.  But it could be provided with other APIs to generate DOM and SVG to extend its power.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I mentioned this before, but Scribunto should support input and output of structured data, not just strings.</a:t>
            </a:r>
            <a:endParaRPr/>
          </a:p>
          <a:p>
            <a:pPr indent="0" lvl="0" marL="0" rtl="0" algn="l">
              <a:spcBef>
                <a:spcPts val="0"/>
              </a:spcBef>
              <a:spcAft>
                <a:spcPts val="0"/>
              </a:spcAft>
              <a:buNone/>
            </a:pPr>
            <a:r>
              <a:t/>
            </a:r>
            <a:endParaRPr/>
          </a:p>
        </p:txBody>
      </p:sp>
      <p:sp>
        <p:nvSpPr>
          <p:cNvPr id="756" name="Google Shape;756;p3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57" name="Google Shape;757;p3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4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65" name="Google Shape;765;p4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66" name="Google Shape;766;p4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7" name="Google Shape;767;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Ok, here I’m just going to pull all those recommendations together into a modest proposal.</a:t>
            </a:r>
            <a:endParaRPr/>
          </a:p>
        </p:txBody>
      </p:sp>
      <p:sp>
        <p:nvSpPr>
          <p:cNvPr id="768" name="Google Shape;768;p4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69" name="Google Shape;769;p4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77" name="Google Shape;777;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78" name="Google Shape;778;p4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Start by adding Multi-Content revision support to MCR.</a:t>
            </a:r>
            <a:endParaRPr/>
          </a:p>
          <a:p>
            <a:pPr indent="0" lvl="0" marL="0" rtl="0" algn="l">
              <a:spcBef>
                <a:spcPts val="0"/>
              </a:spcBef>
              <a:spcAft>
                <a:spcPts val="0"/>
              </a:spcAft>
              <a:buNone/>
            </a:pPr>
            <a:r>
              <a:rPr lang="en-US"/>
              <a:t>Allow multiple code slots, with metadata in MCR to identify them and provide cross-compilers.</a:t>
            </a:r>
            <a:endParaRPr/>
          </a:p>
          <a:p>
            <a:pPr indent="0" lvl="0" marL="0" rtl="0" algn="l">
              <a:spcBef>
                <a:spcPts val="0"/>
              </a:spcBef>
              <a:spcAft>
                <a:spcPts val="0"/>
              </a:spcAft>
              <a:buNone/>
            </a:pPr>
            <a:r>
              <a:rPr lang="en-US"/>
              <a:t>Use this to start a migration from Lua 5.1 to Lua 5.5.</a:t>
            </a:r>
            <a:endParaRPr/>
          </a:p>
          <a:p>
            <a:pPr indent="0" lvl="0" marL="0" rtl="0" algn="l">
              <a:spcBef>
                <a:spcPts val="0"/>
              </a:spcBef>
              <a:spcAft>
                <a:spcPts val="0"/>
              </a:spcAft>
              <a:buNone/>
            </a:pPr>
            <a:r>
              <a:rPr lang="en-US"/>
              <a:t>Add a translation message bundle as an MCR slot, and API methods to use it.</a:t>
            </a:r>
            <a:endParaRPr/>
          </a:p>
          <a:p>
            <a:pPr indent="0" lvl="0" marL="0" rtl="0" algn="l">
              <a:spcBef>
                <a:spcPts val="0"/>
              </a:spcBef>
              <a:spcAft>
                <a:spcPts val="0"/>
              </a:spcAft>
              <a:buNone/>
            </a:pPr>
            <a:r>
              <a:rPr lang="en-US"/>
              <a:t>Add a wikitext slot, and evaluate the wikitext in the context of structured data emitted by Scribunto.</a:t>
            </a:r>
            <a:endParaRPr/>
          </a:p>
          <a:p>
            <a:pPr indent="0" lvl="0" marL="0" rtl="0" algn="l">
              <a:spcBef>
                <a:spcPts val="0"/>
              </a:spcBef>
              <a:spcAft>
                <a:spcPts val="0"/>
              </a:spcAft>
              <a:buNone/>
            </a:pPr>
            <a:r>
              <a:rPr lang="en-US"/>
              <a:t>One-click sync to and from gerrit.</a:t>
            </a:r>
            <a:endParaRPr/>
          </a:p>
        </p:txBody>
      </p:sp>
      <p:sp>
        <p:nvSpPr>
          <p:cNvPr id="780" name="Google Shape;780;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81" name="Google Shape;781;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91" name="Google Shape;791;p4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92" name="Google Shape;792;p4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do you think?</a:t>
            </a:r>
            <a:endParaRPr/>
          </a:p>
          <a:p>
            <a:pPr indent="0" lvl="0" marL="0" rtl="0" algn="l">
              <a:spcBef>
                <a:spcPts val="0"/>
              </a:spcBef>
              <a:spcAft>
                <a:spcPts val="0"/>
              </a:spcAft>
              <a:buSzPts val="1100"/>
              <a:buNone/>
            </a:pPr>
            <a:r>
              <a:rPr lang="en-US" sz="1100">
                <a:latin typeface="Arial"/>
                <a:ea typeface="Arial"/>
                <a:cs typeface="Arial"/>
                <a:sym typeface="Arial"/>
              </a:rPr>
              <a:t>I think these are all good ideas, but you might disagree!  My goal is seed a discussion.  I want to hear what you liked, what you didn’t, and what I missed.  Since this is a talk with my volunteer hat on, I’m also hoping to build consensus and community around these ideas, so you can explore them in your own wikis, your own projects, your own extensions.</a:t>
            </a:r>
            <a:endParaRPr/>
          </a:p>
        </p:txBody>
      </p:sp>
      <p:sp>
        <p:nvSpPr>
          <p:cNvPr id="794" name="Google Shape;794;p4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95" name="Google Shape;795;p4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4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3" name="Google Shape;803;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4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07" name="Google Shape;807;p4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08" name="Google Shape;808;p4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p4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811" name="Google Shape;811;p4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4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22" name="Google Shape;822;p4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23" name="Google Shape;823;p4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5" name="Google Shape;825;p4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826" name="Google Shape;826;p4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4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34" name="Google Shape;834;p4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35" name="Google Shape;835;p4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p4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838" name="Google Shape;838;p4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4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51" name="Google Shape;851;p4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52" name="Google Shape;852;p4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4" name="Google Shape;854;p4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855" name="Google Shape;855;p4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4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64" name="Google Shape;864;p4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65" name="Google Shape;865;p4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4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868" name="Google Shape;868;p4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It didn’t really work.  We still have templates like this on wiki.  (Sorry, James Forrester, I used this same template in two different talks.) The sad thing isn’t that this is unique.  There are piles of insanely complicated wikitext-only templates on our projects.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Scribunto was intended to provide an alternative and allow us to clean up or avoid this mess.</a:t>
            </a:r>
            <a:endParaRPr/>
          </a:p>
        </p:txBody>
      </p:sp>
      <p:sp>
        <p:nvSpPr>
          <p:cNvPr id="130" name="Google Shape;130;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4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77" name="Google Shape;877;p4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78" name="Google Shape;878;p4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9" name="Google Shape;879;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0" name="Google Shape;880;p4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881" name="Google Shape;881;p4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5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890" name="Google Shape;890;p5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891" name="Google Shape;891;p5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p5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894" name="Google Shape;894;p5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5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03" name="Google Shape;903;p5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04" name="Google Shape;904;p5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6" name="Google Shape;906;p5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07" name="Google Shape;907;p5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5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16" name="Google Shape;916;p5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17" name="Google Shape;917;p5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9" name="Google Shape;919;p5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20" name="Google Shape;920;p5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5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30" name="Google Shape;930;p5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31" name="Google Shape;931;p5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3" name="Google Shape;933;p5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34" name="Google Shape;934;p5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5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44" name="Google Shape;944;p5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45" name="Google Shape;945;p5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p5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p5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48" name="Google Shape;948;p5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5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85" name="Google Shape;985;p5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86" name="Google Shape;986;p5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p5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8" name="Google Shape;988;p5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989" name="Google Shape;989;p5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5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997" name="Google Shape;997;p5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998" name="Google Shape;998;p5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p5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0" name="Google Shape;1000;p5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01" name="Google Shape;1001;p5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5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08" name="Google Shape;1008;p5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09" name="Google Shape;1009;p5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0" name="Google Shape;1010;p5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1" name="Google Shape;1011;p5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12" name="Google Shape;1012;p5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p5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24" name="Google Shape;1024;p5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25" name="Google Shape;1025;p5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6" name="Google Shape;1026;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027" name="Google Shape;1027;p5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28" name="Google Shape;1028;p5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8" name="Google Shape;138;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9" name="Google Shape;139;p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 mentioned that Scribunto added a “real” programming language for templates, to avoid users inventing one as a baroque horror built on Template:qif.</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language chosen was Lua, which is a very fast and lightweight language invented and still maintained out of Rio de Janeiro.</a:t>
            </a:r>
            <a:endParaRPr/>
          </a:p>
          <a:p>
            <a:pPr indent="0" lvl="0" marL="0" rtl="0" algn="l">
              <a:spcBef>
                <a:spcPts val="0"/>
              </a:spcBef>
              <a:spcAft>
                <a:spcPts val="0"/>
              </a:spcAft>
              <a:buNone/>
            </a:pPr>
            <a:r>
              <a:rPr lang="en-US"/>
              <a:t>Lua means "Moon" in Portugese.  Which is probably why the K-Pop star on the right chose that as her name.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has a reputation of being easy to learn, but it was primarily chosen for technical reasons related to sandboxing, that is, safely executing user-generated code, which it could do better than JavaScript at that time.  Of course, JavaScript </a:t>
            </a:r>
            <a:r>
              <a:rPr lang="en-US"/>
              <a:t>happened to gain the missing sandbox features within months of the decision to use Lua, and JavaScript has gone on to conquer the world, but Lua made sense at the time the decision was made.</a:t>
            </a:r>
            <a:endParaRPr/>
          </a:p>
        </p:txBody>
      </p:sp>
      <p:sp>
        <p:nvSpPr>
          <p:cNvPr id="141" name="Google Shape;141;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42" name="Google Shape;142;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5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35" name="Google Shape;1035;p5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36" name="Google Shape;1036;p5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7" name="Google Shape;1037;p5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8" name="Google Shape;1038;p5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39" name="Google Shape;1039;p5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6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49" name="Google Shape;1049;p6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050" name="Google Shape;1050;p6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1" name="Google Shape;1051;p6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2" name="Google Shape;1052;p6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053" name="Google Shape;1053;p6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p6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099" name="Google Shape;1099;p6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00" name="Google Shape;1100;p6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p6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2" name="Google Shape;1102;p6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103" name="Google Shape;1103;p6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p6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49" name="Google Shape;1149;p6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50" name="Google Shape;1150;p6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1" name="Google Shape;1151;p6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2" name="Google Shape;1152;p6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153" name="Google Shape;1153;p6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6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63" name="Google Shape;1163;p6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64" name="Google Shape;1164;p6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5" name="Google Shape;1165;p6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a:r>
            <a:endParaRPr/>
          </a:p>
        </p:txBody>
      </p:sp>
      <p:sp>
        <p:nvSpPr>
          <p:cNvPr id="1166" name="Google Shape;1166;p6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167" name="Google Shape;1167;p6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6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174" name="Google Shape;1174;p6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175" name="Google Shape;1175;p6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6" name="Google Shape;1176;p6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7" name="Google Shape;1177;p6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178" name="Google Shape;1178;p6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6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15" name="Google Shape;1215;p6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16" name="Google Shape;1216;p6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7" name="Google Shape;1217;p6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8" name="Google Shape;1218;p6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19" name="Google Shape;1219;p6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5" name="Shape 1225"/>
        <p:cNvGrpSpPr/>
        <p:nvPr/>
      </p:nvGrpSpPr>
      <p:grpSpPr>
        <a:xfrm>
          <a:off x="0" y="0"/>
          <a:ext cx="0" cy="0"/>
          <a:chOff x="0" y="0"/>
          <a:chExt cx="0" cy="0"/>
        </a:xfrm>
      </p:grpSpPr>
      <p:sp>
        <p:nvSpPr>
          <p:cNvPr id="1226" name="Google Shape;1226;p6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27" name="Google Shape;1227;p6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28" name="Google Shape;1228;p6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9" name="Google Shape;1229;p6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0" name="Google Shape;1230;p6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31" name="Google Shape;1231;p6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40" name="Google Shape;1240;p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41" name="Google Shape;1241;p67: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p6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3" name="Google Shape;1243;p6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44" name="Google Shape;1244;p6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p6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53" name="Google Shape;1253;p6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54" name="Google Shape;1254;p6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5" name="Google Shape;1255;p6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6" name="Google Shape;1256;p6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57" name="Google Shape;1257;p6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52" name="Google Shape;152;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53" name="Google Shape;153;p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briefly what Lua looks like.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Some noteworthy things:</a:t>
            </a:r>
            <a:endParaRPr/>
          </a:p>
          <a:p>
            <a:pPr indent="0" lvl="0" marL="0" rtl="0" algn="l">
              <a:spcBef>
                <a:spcPts val="0"/>
              </a:spcBef>
              <a:spcAft>
                <a:spcPts val="0"/>
              </a:spcAft>
              <a:buNone/>
            </a:pPr>
            <a:r>
              <a:rPr lang="en-US"/>
              <a:t>In Scribunto, the Lua code, on the left, goes in its own namespace, named Module in English.  The page title doesn't have any suffix, or any way to indicate that it is Lua.  Everything in the Module: namespace is expected to be Lua.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invocation of the Scribunto module on an article page uses a parser function named {{#invoke}}. In the invocation by default there's no mention of the Module namespace, either, although you can include Lua code from other namespaces.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then the output of this lua module displays like this.  Note also that the output is *wikitext*, not plaintext or HTML.  Wikitext metacharacters are interpreted and displayed as rich text.</a:t>
            </a:r>
            <a:endParaRPr/>
          </a:p>
        </p:txBody>
      </p:sp>
      <p:sp>
        <p:nvSpPr>
          <p:cNvPr id="155" name="Google Shape;155;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56" name="Google Shape;156;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7" name="Shape 1277"/>
        <p:cNvGrpSpPr/>
        <p:nvPr/>
      </p:nvGrpSpPr>
      <p:grpSpPr>
        <a:xfrm>
          <a:off x="0" y="0"/>
          <a:ext cx="0" cy="0"/>
          <a:chOff x="0" y="0"/>
          <a:chExt cx="0" cy="0"/>
        </a:xfrm>
      </p:grpSpPr>
      <p:sp>
        <p:nvSpPr>
          <p:cNvPr id="1278" name="Google Shape;1278;p6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279" name="Google Shape;1279;p6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280" name="Google Shape;1280;p6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1" name="Google Shape;1281;p6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2" name="Google Shape;1282;p6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283" name="Google Shape;1283;p6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p7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04" name="Google Shape;1304;p7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05" name="Google Shape;1305;p7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p7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7" name="Google Shape;1307;p7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08" name="Google Shape;1308;p7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7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37" name="Google Shape;1337;p7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38" name="Google Shape;1338;p71: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9" name="Google Shape;1339;p7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0" name="Google Shape;1340;p7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41" name="Google Shape;1341;p7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p7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70" name="Google Shape;1370;p7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71" name="Google Shape;1371;p72: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2" name="Google Shape;1372;p7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3" name="Google Shape;1373;p7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74" name="Google Shape;1374;p7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p7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81" name="Google Shape;1381;p7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82" name="Google Shape;1382;p73: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3" name="Google Shape;1383;p7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4" name="Google Shape;1384;p7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85" name="Google Shape;1385;p7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p7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392" name="Google Shape;1392;p7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393" name="Google Shape;1393;p74: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p7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5" name="Google Shape;1395;p7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396" name="Google Shape;1396;p7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p7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17" name="Google Shape;1417;p7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418" name="Google Shape;1418;p75: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9" name="Google Shape;1419;p7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0" name="Google Shape;1420;p7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421" name="Google Shape;1421;p7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7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451" name="Google Shape;1451;p7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452" name="Google Shape;1452;p76: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3" name="Google Shape;1453;p7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4" name="Google Shape;1454;p7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455" name="Google Shape;1455;p7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78" name="Google Shape;178;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79" name="Google Shape;179;p9: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 Scribunto was introduced to save us from curly-brace apocalypse, and incidentally prevent our servers from melting down.  How’s it going?</a:t>
            </a:r>
            <a:endParaRPr/>
          </a:p>
        </p:txBody>
      </p:sp>
      <p:sp>
        <p:nvSpPr>
          <p:cNvPr id="181" name="Google Shape;181;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82" name="Google Shape;182;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190" name="Google Shape;190;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191" name="Google Shape;191;p10: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Pretty well in many respects.  It’s been in use on production wikis wince 2013, and is installed on almost all MediaWiki installations.  It did in fact prevent the servers from melting down.  And there is continued development on Scribunto, for example the Charts extension just released a few months ago with Scribunto integration.  And there have been only two security issues found in the version of Lua we run on the projects.</a:t>
            </a:r>
            <a:endParaRPr/>
          </a:p>
        </p:txBody>
      </p:sp>
      <p:sp>
        <p:nvSpPr>
          <p:cNvPr id="193" name="Google Shape;193;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194" name="Google Shape;194;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7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7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87"/>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8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8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8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8"/>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88"/>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8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8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8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9"/>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79"/>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7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7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8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8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8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8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8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8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8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8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8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8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8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8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8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8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8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8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8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8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8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8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8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86"/>
          <p:cNvSpPr/>
          <p:nvPr>
            <p:ph idx="2" type="pic"/>
          </p:nvPr>
        </p:nvSpPr>
        <p:spPr>
          <a:xfrm>
            <a:off x="1792288" y="612775"/>
            <a:ext cx="5486400" cy="4114800"/>
          </a:xfrm>
          <a:prstGeom prst="rect">
            <a:avLst/>
          </a:prstGeom>
          <a:noFill/>
          <a:ln>
            <a:noFill/>
          </a:ln>
        </p:spPr>
      </p:sp>
      <p:sp>
        <p:nvSpPr>
          <p:cNvPr id="68" name="Google Shape;68;p8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8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8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8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7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7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7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7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hyperlink" Target="https://commons.wikimedia.org/wiki/File:Luas_seen_from_Dundrum_Luas_stop,_Dundrum.jp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s://phabricator.wikimedia.org/T18976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23.png"/><Relationship Id="rId5" Type="http://schemas.openxmlformats.org/officeDocument/2006/relationships/hyperlink" Target="https://en.wikipedia.org/wiki/User:Cscott/Ideas/Improved_for-loops_for_Lu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hyperlink" Target="https://github.com/cscott/lua-turtle" TargetMode="External"/><Relationship Id="rId5" Type="http://schemas.openxmlformats.org/officeDocument/2006/relationships/hyperlink" Target="https://en.wikipedia.org/wiki/User:Cscott/LuaTurtle" TargetMode="External"/><Relationship Id="rId6"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54.png"/><Relationship Id="rId5" Type="http://schemas.openxmlformats.org/officeDocument/2006/relationships/image" Target="../media/image65.png"/><Relationship Id="rId6" Type="http://schemas.openxmlformats.org/officeDocument/2006/relationships/image" Target="../media/image58.png"/><Relationship Id="rId7" Type="http://schemas.openxmlformats.org/officeDocument/2006/relationships/hyperlink" Target="https://en.wikipedia.org/wiki/User:Cscott/LuaTurtl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hyperlink" Target="https://en.wikipedia.org/wiki/Separation_of_content_and_presentation"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28.png"/><Relationship Id="rId6" Type="http://schemas.openxmlformats.org/officeDocument/2006/relationships/hyperlink" Target="https://www.mediawiki.org/wiki/Extension:ArrayFunction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s://en.wikibooks.org/wiki/Scribunto:_An_Introduction/Background#History" TargetMode="External"/><Relationship Id="rId4" Type="http://schemas.openxmlformats.org/officeDocument/2006/relationships/image" Target="../media/image2.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hyperlink" Target="https://www.mediawiki.org/wiki/Module:TNT" TargetMode="External"/><Relationship Id="rId5" Type="http://schemas.openxmlformats.org/officeDocument/2006/relationships/hyperlink" Target="https://www.mediawiki.org/wiki/Global_templates" TargetMode="External"/><Relationship Id="rId6"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hyperlink" Target="https://en.wikipedia.org/wiki/User:Cscott/Ideas/Improved_for-loops_for_Lua" TargetMode="External"/><Relationship Id="rId5" Type="http://schemas.openxmlformats.org/officeDocument/2006/relationships/hyperlink" Target="https://en.wikipedia.org/wiki/User:Cscott/Ideas/Improved_for-loops_for_Lua/example1/fr" TargetMode="External"/><Relationship Id="rId6"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hyperlink" Target="https://www.mediawiki.org/wiki/Global_templates" TargetMode="External"/><Relationship Id="rId5" Type="http://schemas.openxmlformats.org/officeDocument/2006/relationships/hyperlink" Target="https://www.mediawiki.org/wiki/Synchronizer" TargetMode="External"/><Relationship Id="rId6"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2.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hyperlink" Target="https://phabricator.wikimedia.org/T5526" TargetMode="External"/><Relationship Id="rId4" Type="http://schemas.openxmlformats.org/officeDocument/2006/relationships/hyperlink" Target="https://gerrit.wikimedia.org/r/plugins/gitiles/mediawiki/core/+/79b163c4b0ba8f97e17e8ff3b0c14dd5a0bbecc5"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05.png"/><Relationship Id="rId4" Type="http://schemas.openxmlformats.org/officeDocument/2006/relationships/image" Target="../media/image1.png"/><Relationship Id="rId5" Type="http://schemas.openxmlformats.org/officeDocument/2006/relationships/hyperlink" Target="https://commons.wikimedia.org/wiki/File:Vale_da_Lua_22.jp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9.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6.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4.png"/><Relationship Id="rId4" Type="http://schemas.openxmlformats.org/officeDocument/2006/relationships/image" Target="../media/image3.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2.png"/><Relationship Id="rId4" Type="http://schemas.openxmlformats.org/officeDocument/2006/relationships/image" Target="../media/image1.png"/><Relationship Id="rId5"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3.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3.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3.png"/><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1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3.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hyperlink" Target="https://commons.wikimedia.org/wiki/File:181011_%EC%9C%84%ED%82%A4%EB%AF%B8%ED%82%A4_%EB%A3%A8%EC%95%84.jpg" TargetMode="External"/><Relationship Id="rId6" Type="http://schemas.openxmlformats.org/officeDocument/2006/relationships/hyperlink" Target="https://creativecommons.org/licenses/by/3.0"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3.png"/><Relationship Id="rId4" Type="http://schemas.openxmlformats.org/officeDocument/2006/relationships/image" Target="../media/image1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3.png"/><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2.jpg"/><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0.jp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6.jpg"/><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6.jpg"/><Relationship Id="rId4" Type="http://schemas.openxmlformats.org/officeDocument/2006/relationships/image" Target="../media/image71.jpg"/><Relationship Id="rId5" Type="http://schemas.openxmlformats.org/officeDocument/2006/relationships/image" Target="../media/image53.jpg"/><Relationship Id="rId6"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5.png"/><Relationship Id="rId5" Type="http://schemas.openxmlformats.org/officeDocument/2006/relationships/hyperlink" Target="https://en.wikipedia.org/wiki/World"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5.jpg"/><Relationship Id="rId4" Type="http://schemas.openxmlformats.org/officeDocument/2006/relationships/image" Target="../media/image49.jpg"/><Relationship Id="rId5" Type="http://schemas.openxmlformats.org/officeDocument/2006/relationships/image" Target="../media/image57.jpg"/><Relationship Id="rId6"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0.jpg"/><Relationship Id="rId4" Type="http://schemas.openxmlformats.org/officeDocument/2006/relationships/image" Target="../media/image83.png"/><Relationship Id="rId5" Type="http://schemas.openxmlformats.org/officeDocument/2006/relationships/image" Target="../media/image62.jpg"/><Relationship Id="rId6"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61.jpg"/><Relationship Id="rId4" Type="http://schemas.openxmlformats.org/officeDocument/2006/relationships/image" Target="../media/image74.jpg"/><Relationship Id="rId5" Type="http://schemas.openxmlformats.org/officeDocument/2006/relationships/image" Target="../media/image69.jpg"/><Relationship Id="rId6" Type="http://schemas.openxmlformats.org/officeDocument/2006/relationships/image" Target="../media/image64.jpg"/><Relationship Id="rId7" Type="http://schemas.openxmlformats.org/officeDocument/2006/relationships/image" Target="../media/image66.jpg"/><Relationship Id="rId8" Type="http://schemas.openxmlformats.org/officeDocument/2006/relationships/image" Target="../media/image3.png"/></Relationships>
</file>

<file path=ppt/slides/_rels/slide76.xml.rels><?xml version="1.0" encoding="UTF-8" standalone="yes"?><Relationships xmlns="http://schemas.openxmlformats.org/package/2006/relationships"><Relationship Id="rId20" Type="http://schemas.openxmlformats.org/officeDocument/2006/relationships/image" Target="../media/image82.png"/><Relationship Id="rId22" Type="http://schemas.openxmlformats.org/officeDocument/2006/relationships/image" Target="../media/image94.png"/><Relationship Id="rId21" Type="http://schemas.openxmlformats.org/officeDocument/2006/relationships/image" Target="../media/image87.png"/><Relationship Id="rId24" Type="http://schemas.openxmlformats.org/officeDocument/2006/relationships/image" Target="../media/image96.png"/><Relationship Id="rId23"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63.png"/><Relationship Id="rId4" Type="http://schemas.openxmlformats.org/officeDocument/2006/relationships/image" Target="../media/image2.png"/><Relationship Id="rId9" Type="http://schemas.openxmlformats.org/officeDocument/2006/relationships/image" Target="../media/image11.png"/><Relationship Id="rId26" Type="http://schemas.openxmlformats.org/officeDocument/2006/relationships/image" Target="../media/image88.png"/><Relationship Id="rId25" Type="http://schemas.openxmlformats.org/officeDocument/2006/relationships/image" Target="../media/image99.png"/><Relationship Id="rId28" Type="http://schemas.openxmlformats.org/officeDocument/2006/relationships/image" Target="../media/image86.png"/><Relationship Id="rId27" Type="http://schemas.openxmlformats.org/officeDocument/2006/relationships/image" Target="../media/image93.png"/><Relationship Id="rId5" Type="http://schemas.openxmlformats.org/officeDocument/2006/relationships/image" Target="../media/image45.png"/><Relationship Id="rId6" Type="http://schemas.openxmlformats.org/officeDocument/2006/relationships/image" Target="../media/image67.png"/><Relationship Id="rId7" Type="http://schemas.openxmlformats.org/officeDocument/2006/relationships/image" Target="../media/image23.png"/><Relationship Id="rId8" Type="http://schemas.openxmlformats.org/officeDocument/2006/relationships/image" Target="../media/image77.png"/><Relationship Id="rId11" Type="http://schemas.openxmlformats.org/officeDocument/2006/relationships/image" Target="../media/image42.png"/><Relationship Id="rId10" Type="http://schemas.openxmlformats.org/officeDocument/2006/relationships/image" Target="../media/image4.png"/><Relationship Id="rId13" Type="http://schemas.openxmlformats.org/officeDocument/2006/relationships/image" Target="../media/image81.png"/><Relationship Id="rId12" Type="http://schemas.openxmlformats.org/officeDocument/2006/relationships/image" Target="../media/image44.png"/><Relationship Id="rId15" Type="http://schemas.openxmlformats.org/officeDocument/2006/relationships/image" Target="../media/image80.png"/><Relationship Id="rId14" Type="http://schemas.openxmlformats.org/officeDocument/2006/relationships/image" Target="../media/image72.png"/><Relationship Id="rId17" Type="http://schemas.openxmlformats.org/officeDocument/2006/relationships/image" Target="../media/image76.png"/><Relationship Id="rId16" Type="http://schemas.openxmlformats.org/officeDocument/2006/relationships/image" Target="../media/image21.png"/><Relationship Id="rId19" Type="http://schemas.openxmlformats.org/officeDocument/2006/relationships/image" Target="../media/image79.png"/><Relationship Id="rId18" Type="http://schemas.openxmlformats.org/officeDocument/2006/relationships/image" Target="../media/image7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26.png"/><Relationship Id="rId4" Type="http://schemas.openxmlformats.org/officeDocument/2006/relationships/image" Target="../media/image29.png"/><Relationship Id="rId9" Type="http://schemas.openxmlformats.org/officeDocument/2006/relationships/image" Target="../media/image91.png"/><Relationship Id="rId5" Type="http://schemas.openxmlformats.org/officeDocument/2006/relationships/image" Target="../media/image5.png"/><Relationship Id="rId6" Type="http://schemas.openxmlformats.org/officeDocument/2006/relationships/image" Target="../media/image9.png"/><Relationship Id="rId7" Type="http://schemas.openxmlformats.org/officeDocument/2006/relationships/image" Target="../media/image84.png"/><Relationship Id="rId8" Type="http://schemas.openxmlformats.org/officeDocument/2006/relationships/image" Target="../media/image16.png"/><Relationship Id="rId11" Type="http://schemas.openxmlformats.org/officeDocument/2006/relationships/image" Target="../media/image89.png"/><Relationship Id="rId10" Type="http://schemas.openxmlformats.org/officeDocument/2006/relationships/image" Target="../media/image100.png"/><Relationship Id="rId13" Type="http://schemas.openxmlformats.org/officeDocument/2006/relationships/image" Target="../media/image92.png"/><Relationship Id="rId12" Type="http://schemas.openxmlformats.org/officeDocument/2006/relationships/image" Target="../media/image98.png"/><Relationship Id="rId15" Type="http://schemas.openxmlformats.org/officeDocument/2006/relationships/image" Target="../media/image97.png"/><Relationship Id="rId14" Type="http://schemas.openxmlformats.org/officeDocument/2006/relationships/image" Target="../media/image95.png"/><Relationship Id="rId17" Type="http://schemas.openxmlformats.org/officeDocument/2006/relationships/image" Target="../media/image102.png"/><Relationship Id="rId16" Type="http://schemas.openxmlformats.org/officeDocument/2006/relationships/image" Target="../media/image104.png"/><Relationship Id="rId18"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1.png"/><Relationship Id="rId5" Type="http://schemas.openxmlformats.org/officeDocument/2006/relationships/hyperlink" Target="https://commons.wikimedia.org/wiki/File:Praia_da_Lua_-_Amazonas_(Brasil).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 Id="rId4" Type="http://schemas.openxmlformats.org/officeDocument/2006/relationships/hyperlink" Target="https://www.mediawiki.org/wiki/Extension:Chart/Transforms" TargetMode="External"/><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
          <p:cNvSpPr/>
          <p:nvPr/>
        </p:nvSpPr>
        <p:spPr>
          <a:xfrm>
            <a:off x="929998" y="7274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93" name="Google Shape;93;p1"/>
          <p:cNvSpPr/>
          <p:nvPr/>
        </p:nvSpPr>
        <p:spPr>
          <a:xfrm>
            <a:off x="0" y="-1897380"/>
            <a:ext cx="18288000" cy="12184380"/>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4">
              <a:alphaModFix/>
            </a:blip>
            <a:stretch>
              <a:fillRect b="0" l="0" r="0" t="0"/>
            </a:stretch>
          </a:blipFill>
          <a:ln>
            <a:noFill/>
          </a:ln>
        </p:spPr>
      </p:sp>
      <p:sp>
        <p:nvSpPr>
          <p:cNvPr id="94" name="Google Shape;94;p1"/>
          <p:cNvSpPr txBox="1"/>
          <p:nvPr/>
        </p:nvSpPr>
        <p:spPr>
          <a:xfrm>
            <a:off x="12745950" y="9606002"/>
            <a:ext cx="4513350"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sng" cap="none" strike="noStrike">
                <a:solidFill>
                  <a:srgbClr val="FFFFFF"/>
                </a:solidFill>
                <a:latin typeface="Montserrat"/>
                <a:ea typeface="Montserrat"/>
                <a:cs typeface="Montserrat"/>
                <a:sym typeface="Montserrat"/>
                <a:hlinkClick r:id="rId5">
                  <a:extLst>
                    <a:ext uri="{A12FA001-AC4F-418D-AE19-62706E023703}">
                      <ahyp:hlinkClr val="tx"/>
                    </a:ext>
                  </a:extLst>
                </a:hlinkClick>
              </a:rPr>
              <a:t>CC BY 2.0, Metro Centric</a:t>
            </a:r>
            <a:endParaRPr/>
          </a:p>
        </p:txBody>
      </p:sp>
      <p:sp>
        <p:nvSpPr>
          <p:cNvPr id="95" name="Google Shape;95;p1"/>
          <p:cNvSpPr txBox="1"/>
          <p:nvPr/>
        </p:nvSpPr>
        <p:spPr>
          <a:xfrm>
            <a:off x="-470042" y="-9525"/>
            <a:ext cx="16481100" cy="3677100"/>
          </a:xfrm>
          <a:prstGeom prst="rect">
            <a:avLst/>
          </a:prstGeom>
          <a:noFill/>
          <a:ln>
            <a:noFill/>
          </a:ln>
          <a:effectLst>
            <a:outerShdw blurRad="214313" rotWithShape="0" algn="bl" dir="5400000" dist="19050">
              <a:schemeClr val="lt1">
                <a:alpha val="90000"/>
              </a:schemeClr>
            </a:outerShdw>
          </a:effectLst>
        </p:spPr>
        <p:txBody>
          <a:bodyPr anchorCtr="0" anchor="t" bIns="0" lIns="0" spcFirstLastPara="1" rIns="0" wrap="square" tIns="0">
            <a:spAutoFit/>
          </a:bodyPr>
          <a:lstStyle/>
          <a:p>
            <a:pPr indent="0" lvl="0" marL="0" marR="0" rtl="0" algn="ctr">
              <a:lnSpc>
                <a:spcPct val="121194"/>
              </a:lnSpc>
              <a:spcBef>
                <a:spcPts val="0"/>
              </a:spcBef>
              <a:spcAft>
                <a:spcPts val="0"/>
              </a:spcAft>
              <a:buNone/>
            </a:pPr>
            <a:r>
              <a:rPr b="1" i="0" lang="en-US" sz="10800" u="none" cap="none" strike="noStrike">
                <a:solidFill>
                  <a:srgbClr val="970303"/>
                </a:solidFill>
                <a:latin typeface="Montserrat Black"/>
                <a:ea typeface="Montserrat Black"/>
                <a:cs typeface="Montserrat Black"/>
                <a:sym typeface="Montserrat Black"/>
              </a:rPr>
              <a:t>The Future Of Scribunto</a:t>
            </a:r>
            <a:endParaRPr/>
          </a:p>
        </p:txBody>
      </p:sp>
      <p:sp>
        <p:nvSpPr>
          <p:cNvPr id="96" name="Google Shape;96;p1"/>
          <p:cNvSpPr txBox="1"/>
          <p:nvPr/>
        </p:nvSpPr>
        <p:spPr>
          <a:xfrm>
            <a:off x="2873924" y="9063077"/>
            <a:ext cx="9035700" cy="1218900"/>
          </a:xfrm>
          <a:prstGeom prst="rect">
            <a:avLst/>
          </a:prstGeom>
          <a:noFill/>
          <a:ln>
            <a:noFill/>
          </a:ln>
          <a:effectLst>
            <a:outerShdw blurRad="200025" rotWithShape="0" algn="bl" dir="5400000" dist="19050">
              <a:schemeClr val="dk1">
                <a:alpha val="70000"/>
              </a:schemeClr>
            </a:outerShdw>
          </a:effectLst>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599" u="none" cap="none" strike="noStrike">
                <a:solidFill>
                  <a:srgbClr val="F3DAA2"/>
                </a:solidFill>
                <a:latin typeface="Montserrat SemiBold"/>
                <a:ea typeface="Montserrat SemiBold"/>
                <a:cs typeface="Montserrat SemiBold"/>
                <a:sym typeface="Montserrat SemiBold"/>
              </a:rPr>
              <a:t>C. Scott Ananian / [[User:cscott]]</a:t>
            </a:r>
            <a:endParaRPr/>
          </a:p>
          <a:p>
            <a:pPr indent="0" lvl="0" marL="0" marR="0" rtl="0" algn="ctr">
              <a:lnSpc>
                <a:spcPct val="120005"/>
              </a:lnSpc>
              <a:spcBef>
                <a:spcPts val="0"/>
              </a:spcBef>
              <a:spcAft>
                <a:spcPts val="0"/>
              </a:spcAft>
              <a:buNone/>
            </a:pPr>
            <a:r>
              <a:rPr b="1" i="0" lang="en-US" sz="3599" u="none" cap="none" strike="noStrike">
                <a:solidFill>
                  <a:srgbClr val="F3DAA2"/>
                </a:solidFill>
                <a:latin typeface="Montserrat SemiBold"/>
                <a:ea typeface="Montserrat SemiBold"/>
                <a:cs typeface="Montserrat SemiBold"/>
                <a:sym typeface="Montserrat SemiBold"/>
              </a:rPr>
              <a:t>Volunteer / Wikimedia Foundation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08" name="Shape 208"/>
        <p:cNvGrpSpPr/>
        <p:nvPr/>
      </p:nvGrpSpPr>
      <p:grpSpPr>
        <a:xfrm>
          <a:off x="0" y="0"/>
          <a:ext cx="0" cy="0"/>
          <a:chOff x="0" y="0"/>
          <a:chExt cx="0" cy="0"/>
        </a:xfrm>
      </p:grpSpPr>
      <p:sp>
        <p:nvSpPr>
          <p:cNvPr id="209" name="Google Shape;209;p11"/>
          <p:cNvSpPr/>
          <p:nvPr/>
        </p:nvSpPr>
        <p:spPr>
          <a:xfrm>
            <a:off x="6936594" y="175852"/>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8" r="-6344" t="-14655"/>
            </a:stretch>
          </a:blipFill>
          <a:ln>
            <a:noFill/>
          </a:ln>
        </p:spPr>
      </p:sp>
      <p:sp>
        <p:nvSpPr>
          <p:cNvPr id="210" name="Google Shape;210;p11"/>
          <p:cNvSpPr/>
          <p:nvPr/>
        </p:nvSpPr>
        <p:spPr>
          <a:xfrm>
            <a:off x="9979800" y="0"/>
            <a:ext cx="8308181" cy="10287000"/>
          </a:xfrm>
          <a:custGeom>
            <a:rect b="b" l="l" r="r" t="t"/>
            <a:pathLst>
              <a:path extrusionOk="0" h="13716000" w="11077575">
                <a:moveTo>
                  <a:pt x="0" y="0"/>
                </a:moveTo>
                <a:lnTo>
                  <a:pt x="11077575" y="0"/>
                </a:lnTo>
                <a:lnTo>
                  <a:pt x="11077575" y="13716000"/>
                </a:lnTo>
                <a:lnTo>
                  <a:pt x="0" y="13716000"/>
                </a:lnTo>
                <a:close/>
              </a:path>
            </a:pathLst>
          </a:custGeom>
          <a:solidFill>
            <a:srgbClr val="F3DAA2"/>
          </a:solidFill>
          <a:ln>
            <a:noFill/>
          </a:ln>
        </p:spPr>
      </p:sp>
      <p:sp>
        <p:nvSpPr>
          <p:cNvPr id="211" name="Google Shape;211;p11"/>
          <p:cNvSpPr/>
          <p:nvPr/>
        </p:nvSpPr>
        <p:spPr>
          <a:xfrm>
            <a:off x="11057050" y="733900"/>
            <a:ext cx="6153626" cy="8819198"/>
          </a:xfrm>
          <a:custGeom>
            <a:rect b="b" l="l" r="r" t="t"/>
            <a:pathLst>
              <a:path extrusionOk="0" h="11758930" w="8204835">
                <a:moveTo>
                  <a:pt x="0" y="0"/>
                </a:moveTo>
                <a:lnTo>
                  <a:pt x="8204835" y="0"/>
                </a:lnTo>
                <a:lnTo>
                  <a:pt x="8204835" y="11758930"/>
                </a:lnTo>
                <a:lnTo>
                  <a:pt x="0" y="11758930"/>
                </a:lnTo>
                <a:lnTo>
                  <a:pt x="0" y="0"/>
                </a:lnTo>
                <a:close/>
              </a:path>
            </a:pathLst>
          </a:custGeom>
          <a:blipFill rotWithShape="1">
            <a:blip r:embed="rId4">
              <a:alphaModFix/>
            </a:blip>
            <a:stretch>
              <a:fillRect b="0" l="0" r="0" t="0"/>
            </a:stretch>
          </a:blipFill>
          <a:ln>
            <a:noFill/>
          </a:ln>
        </p:spPr>
      </p:sp>
      <p:sp>
        <p:nvSpPr>
          <p:cNvPr id="212" name="Google Shape;212;p11"/>
          <p:cNvSpPr txBox="1"/>
          <p:nvPr/>
        </p:nvSpPr>
        <p:spPr>
          <a:xfrm>
            <a:off x="707288" y="2656850"/>
            <a:ext cx="8908800" cy="4253400"/>
          </a:xfrm>
          <a:prstGeom prst="rect">
            <a:avLst/>
          </a:prstGeom>
          <a:noFill/>
          <a:ln>
            <a:noFill/>
          </a:ln>
        </p:spPr>
        <p:txBody>
          <a:bodyPr anchorCtr="0" anchor="t" bIns="0" lIns="0" spcFirstLastPara="1" rIns="0" wrap="square" tIns="0">
            <a:spAutoFit/>
          </a:bodyPr>
          <a:lstStyle/>
          <a:p>
            <a:pPr indent="-370839" lvl="1" marL="690881" marR="0" rtl="0" algn="l">
              <a:lnSpc>
                <a:spcPct val="115000"/>
              </a:lnSpc>
              <a:spcBef>
                <a:spcPts val="1000"/>
              </a:spcBef>
              <a:spcAft>
                <a:spcPts val="0"/>
              </a:spcAft>
              <a:buClr>
                <a:srgbClr val="FFFFFF"/>
              </a:buClr>
              <a:buSzPts val="3600"/>
              <a:buFont typeface="Arial"/>
              <a:buChar char="•"/>
            </a:pPr>
            <a:r>
              <a:rPr b="1" i="0" lang="en-US" sz="3600" u="none" cap="none" strike="noStrike">
                <a:solidFill>
                  <a:srgbClr val="FFFFFF"/>
                </a:solidFill>
                <a:latin typeface="Helvetica Neue"/>
                <a:ea typeface="Helvetica Neue"/>
                <a:cs typeface="Helvetica Neue"/>
                <a:sym typeface="Helvetica Neue"/>
              </a:rPr>
              <a:t>Lua 5.1 went end-of-life in 2012</a:t>
            </a:r>
            <a:endParaRPr sz="3600"/>
          </a:p>
          <a:p>
            <a:pPr indent="-485987" lvl="2" marL="1381761" marR="0" rtl="0" algn="l">
              <a:lnSpc>
                <a:spcPct val="115000"/>
              </a:lnSpc>
              <a:spcBef>
                <a:spcPts val="1000"/>
              </a:spcBef>
              <a:spcAft>
                <a:spcPts val="0"/>
              </a:spcAft>
              <a:buClr>
                <a:srgbClr val="FFFFFF"/>
              </a:buClr>
              <a:buSzPts val="3600"/>
              <a:buFont typeface="Arial"/>
              <a:buChar char="⚬"/>
            </a:pPr>
            <a:r>
              <a:rPr b="0" i="0" lang="en-US" sz="3600" u="none" cap="none" strike="noStrike">
                <a:solidFill>
                  <a:srgbClr val="FFFFFF"/>
                </a:solidFill>
                <a:latin typeface="Helvetica Neue"/>
                <a:ea typeface="Helvetica Neue"/>
                <a:cs typeface="Helvetica Neue"/>
                <a:sym typeface="Helvetica Neue"/>
              </a:rPr>
              <a:t>Lua 5.5 about to be released</a:t>
            </a:r>
            <a:endParaRPr sz="3600"/>
          </a:p>
          <a:p>
            <a:pPr indent="-370839" lvl="1" marL="690881" marR="0" rtl="0" algn="l">
              <a:lnSpc>
                <a:spcPct val="115000"/>
              </a:lnSpc>
              <a:spcBef>
                <a:spcPts val="1000"/>
              </a:spcBef>
              <a:spcAft>
                <a:spcPts val="0"/>
              </a:spcAft>
              <a:buClr>
                <a:srgbClr val="FFFFFF"/>
              </a:buClr>
              <a:buSzPts val="3600"/>
              <a:buFont typeface="Arial"/>
              <a:buChar char="•"/>
            </a:pPr>
            <a:r>
              <a:rPr b="1" i="0" lang="en-US" sz="3600" u="none" cap="none" strike="noStrike">
                <a:solidFill>
                  <a:srgbClr val="FFFFFF"/>
                </a:solidFill>
                <a:latin typeface="Helvetica Neue"/>
                <a:ea typeface="Helvetica Neue"/>
                <a:cs typeface="Helvetica Neue"/>
                <a:sym typeface="Helvetica Neue"/>
              </a:rPr>
              <a:t>Scribunto never achieved separation of logic and display code</a:t>
            </a:r>
            <a:endParaRPr sz="3600"/>
          </a:p>
          <a:p>
            <a:pPr indent="-370839" lvl="1" marL="690881" marR="0" rtl="0" algn="l">
              <a:lnSpc>
                <a:spcPct val="115000"/>
              </a:lnSpc>
              <a:spcBef>
                <a:spcPts val="1000"/>
              </a:spcBef>
              <a:spcAft>
                <a:spcPts val="0"/>
              </a:spcAft>
              <a:buClr>
                <a:srgbClr val="FFFFFF"/>
              </a:buClr>
              <a:buSzPts val="3600"/>
              <a:buFont typeface="Arial"/>
              <a:buChar char="•"/>
            </a:pPr>
            <a:r>
              <a:rPr b="1" i="0" lang="en-US" sz="3600" u="none" cap="none" strike="noStrike">
                <a:solidFill>
                  <a:srgbClr val="FFFFFF"/>
                </a:solidFill>
                <a:latin typeface="Helvetica Neue"/>
                <a:ea typeface="Helvetica Neue"/>
                <a:cs typeface="Helvetica Neue"/>
                <a:sym typeface="Helvetica Neue"/>
              </a:rPr>
              <a:t>Limited localization support</a:t>
            </a:r>
            <a:endParaRPr sz="3600"/>
          </a:p>
          <a:p>
            <a:pPr indent="-370839" lvl="1" marL="690881" marR="0" rtl="0" algn="l">
              <a:lnSpc>
                <a:spcPct val="115000"/>
              </a:lnSpc>
              <a:spcBef>
                <a:spcPts val="1000"/>
              </a:spcBef>
              <a:spcAft>
                <a:spcPts val="1000"/>
              </a:spcAft>
              <a:buClr>
                <a:srgbClr val="FFFFFF"/>
              </a:buClr>
              <a:buSzPts val="3600"/>
              <a:buFont typeface="Arial"/>
              <a:buChar char="•"/>
            </a:pPr>
            <a:r>
              <a:rPr b="1" i="0" lang="en-US" sz="3600" u="none" cap="none" strike="noStrike">
                <a:solidFill>
                  <a:srgbClr val="FFFFFF"/>
                </a:solidFill>
                <a:latin typeface="Helvetica Neue"/>
                <a:ea typeface="Helvetica Neue"/>
                <a:cs typeface="Helvetica Neue"/>
                <a:sym typeface="Helvetica Neue"/>
              </a:rPr>
              <a:t>Limited version management</a:t>
            </a:r>
            <a:endParaRPr sz="3600"/>
          </a:p>
        </p:txBody>
      </p:sp>
      <p:sp>
        <p:nvSpPr>
          <p:cNvPr id="213" name="Google Shape;213;p11"/>
          <p:cNvSpPr txBox="1"/>
          <p:nvPr/>
        </p:nvSpPr>
        <p:spPr>
          <a:xfrm>
            <a:off x="999752" y="1114425"/>
            <a:ext cx="16211100" cy="10050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FFFFFF"/>
                </a:solidFill>
                <a:latin typeface="Montserrat"/>
                <a:ea typeface="Montserrat"/>
                <a:cs typeface="Montserrat"/>
                <a:sym typeface="Montserrat"/>
              </a:rPr>
              <a:t>But...</a:t>
            </a:r>
            <a:endParaRPr/>
          </a:p>
        </p:txBody>
      </p:sp>
      <p:sp>
        <p:nvSpPr>
          <p:cNvPr id="214" name="Google Shape;214;p11"/>
          <p:cNvSpPr txBox="1"/>
          <p:nvPr/>
        </p:nvSpPr>
        <p:spPr>
          <a:xfrm>
            <a:off x="2568576" y="9210675"/>
            <a:ext cx="5186214" cy="519684"/>
          </a:xfrm>
          <a:prstGeom prst="rect">
            <a:avLst/>
          </a:prstGeom>
          <a:noFill/>
          <a:ln>
            <a:noFill/>
          </a:ln>
        </p:spPr>
        <p:txBody>
          <a:bodyPr anchorCtr="0" anchor="t" bIns="0" lIns="0" spcFirstLastPara="1" rIns="0" wrap="square" tIns="0">
            <a:spAutoFit/>
          </a:bodyPr>
          <a:lstStyle/>
          <a:p>
            <a:pPr indent="0" lvl="0" marL="0" marR="0" rtl="0" algn="ctr">
              <a:lnSpc>
                <a:spcPct val="138012"/>
              </a:lnSpc>
              <a:spcBef>
                <a:spcPts val="0"/>
              </a:spcBef>
              <a:spcAft>
                <a:spcPts val="0"/>
              </a:spcAft>
              <a:buNone/>
            </a:pPr>
            <a:r>
              <a:rPr b="0" i="0" lang="en-US" sz="3099" u="sng" cap="none" strike="noStrike">
                <a:solidFill>
                  <a:srgbClr val="FFFFFF"/>
                </a:solidFill>
                <a:latin typeface="Helvetica Neue"/>
                <a:ea typeface="Helvetica Neue"/>
                <a:cs typeface="Helvetica Neue"/>
                <a:sym typeface="Helvetica Neue"/>
                <a:hlinkClick r:id="rId5">
                  <a:extLst>
                    <a:ext uri="{A12FA001-AC4F-418D-AE19-62706E023703}">
                      <ahyp:hlinkClr val="tx"/>
                    </a:ext>
                  </a:extLst>
                </a:hlinkClick>
              </a:rPr>
              <a:t>T189767</a:t>
            </a:r>
            <a:r>
              <a:rPr b="0" i="0" lang="en-US" sz="3099" u="none" cap="none" strike="noStrike">
                <a:solidFill>
                  <a:srgbClr val="FFFFFF"/>
                </a:solidFill>
                <a:latin typeface="Helvetica Neue"/>
                <a:ea typeface="Helvetica Neue"/>
                <a:cs typeface="Helvetica Neue"/>
                <a:sym typeface="Helvetica Neue"/>
              </a:rPr>
              <a:t> “Future of Scribunto”</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2" name="Shape 222"/>
        <p:cNvGrpSpPr/>
        <p:nvPr/>
      </p:nvGrpSpPr>
      <p:grpSpPr>
        <a:xfrm>
          <a:off x="0" y="0"/>
          <a:ext cx="0" cy="0"/>
          <a:chOff x="0" y="0"/>
          <a:chExt cx="0" cy="0"/>
        </a:xfrm>
      </p:grpSpPr>
      <p:sp>
        <p:nvSpPr>
          <p:cNvPr id="223" name="Google Shape;223;p12"/>
          <p:cNvSpPr/>
          <p:nvPr/>
        </p:nvSpPr>
        <p:spPr>
          <a:xfrm>
            <a:off x="6936594" y="175852"/>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8" r="-6344" t="-14655"/>
            </a:stretch>
          </a:blipFill>
          <a:ln>
            <a:noFill/>
          </a:ln>
        </p:spPr>
      </p:sp>
      <p:sp>
        <p:nvSpPr>
          <p:cNvPr id="224" name="Google Shape;224;p12"/>
          <p:cNvSpPr/>
          <p:nvPr/>
        </p:nvSpPr>
        <p:spPr>
          <a:xfrm>
            <a:off x="9979800" y="0"/>
            <a:ext cx="8308181" cy="10287000"/>
          </a:xfrm>
          <a:custGeom>
            <a:rect b="b" l="l" r="r" t="t"/>
            <a:pathLst>
              <a:path extrusionOk="0" h="13716000" w="11077575">
                <a:moveTo>
                  <a:pt x="0" y="0"/>
                </a:moveTo>
                <a:lnTo>
                  <a:pt x="11077575" y="0"/>
                </a:lnTo>
                <a:lnTo>
                  <a:pt x="11077575" y="13716000"/>
                </a:lnTo>
                <a:lnTo>
                  <a:pt x="0" y="13716000"/>
                </a:lnTo>
                <a:close/>
              </a:path>
            </a:pathLst>
          </a:custGeom>
          <a:solidFill>
            <a:srgbClr val="F3DAA2"/>
          </a:solidFill>
          <a:ln>
            <a:noFill/>
          </a:ln>
        </p:spPr>
      </p:sp>
      <p:sp>
        <p:nvSpPr>
          <p:cNvPr id="225" name="Google Shape;225;p12"/>
          <p:cNvSpPr/>
          <p:nvPr/>
        </p:nvSpPr>
        <p:spPr>
          <a:xfrm>
            <a:off x="11057050" y="733900"/>
            <a:ext cx="6153626" cy="8819198"/>
          </a:xfrm>
          <a:custGeom>
            <a:rect b="b" l="l" r="r" t="t"/>
            <a:pathLst>
              <a:path extrusionOk="0" h="11758930" w="8204835">
                <a:moveTo>
                  <a:pt x="0" y="0"/>
                </a:moveTo>
                <a:lnTo>
                  <a:pt x="8204835" y="0"/>
                </a:lnTo>
                <a:lnTo>
                  <a:pt x="8204835" y="11758930"/>
                </a:lnTo>
                <a:lnTo>
                  <a:pt x="0" y="11758930"/>
                </a:lnTo>
                <a:lnTo>
                  <a:pt x="0" y="0"/>
                </a:lnTo>
                <a:close/>
              </a:path>
            </a:pathLst>
          </a:custGeom>
          <a:blipFill rotWithShape="1">
            <a:blip r:embed="rId4">
              <a:alphaModFix/>
            </a:blip>
            <a:stretch>
              <a:fillRect b="0" l="0" r="0" t="0"/>
            </a:stretch>
          </a:blipFill>
          <a:ln>
            <a:noFill/>
          </a:ln>
        </p:spPr>
      </p:sp>
      <p:sp>
        <p:nvSpPr>
          <p:cNvPr id="226" name="Google Shape;226;p12"/>
          <p:cNvSpPr txBox="1"/>
          <p:nvPr/>
        </p:nvSpPr>
        <p:spPr>
          <a:xfrm>
            <a:off x="999750" y="2386975"/>
            <a:ext cx="8865000" cy="7696200"/>
          </a:xfrm>
          <a:prstGeom prst="rect">
            <a:avLst/>
          </a:prstGeom>
          <a:noFill/>
          <a:ln>
            <a:noFill/>
          </a:ln>
        </p:spPr>
        <p:txBody>
          <a:bodyPr anchorCtr="0" anchor="t" bIns="0" lIns="0" spcFirstLastPara="1" rIns="0" wrap="square" tIns="0">
            <a:spAutoFit/>
          </a:bodyPr>
          <a:lstStyle/>
          <a:p>
            <a:pPr indent="-370839" lvl="1" marL="690881" marR="0" rtl="0" algn="l">
              <a:lnSpc>
                <a:spcPct val="115000"/>
              </a:lnSpc>
              <a:spcBef>
                <a:spcPts val="0"/>
              </a:spcBef>
              <a:spcAft>
                <a:spcPts val="0"/>
              </a:spcAft>
              <a:buClr>
                <a:srgbClr val="FFFFFF"/>
              </a:buClr>
              <a:buSzPts val="3600"/>
              <a:buFont typeface="Arial"/>
              <a:buChar char="•"/>
            </a:pPr>
            <a:r>
              <a:rPr b="1" i="0" lang="en-US" sz="3600" u="none" cap="none" strike="noStrike">
                <a:solidFill>
                  <a:srgbClr val="FFFFFF"/>
                </a:solidFill>
                <a:latin typeface="Helvetica Neue"/>
                <a:ea typeface="Helvetica Neue"/>
                <a:cs typeface="Helvetica Neue"/>
                <a:sym typeface="Helvetica Neue"/>
              </a:rPr>
              <a:t>Scribunto didn’t replace all those ugly templates</a:t>
            </a:r>
            <a:endParaRPr sz="3600"/>
          </a:p>
          <a:p>
            <a:pPr indent="-485987" lvl="2" marL="1381761" marR="0" rtl="0" algn="l">
              <a:lnSpc>
                <a:spcPct val="115000"/>
              </a:lnSpc>
              <a:spcBef>
                <a:spcPts val="1000"/>
              </a:spcBef>
              <a:spcAft>
                <a:spcPts val="0"/>
              </a:spcAft>
              <a:buClr>
                <a:srgbClr val="FFFFFF"/>
              </a:buClr>
              <a:buSzPts val="3600"/>
              <a:buFont typeface="Arial"/>
              <a:buChar char="⚬"/>
            </a:pPr>
            <a:r>
              <a:rPr b="0" i="0" lang="en-US" sz="3600" u="none" cap="none" strike="noStrike">
                <a:solidFill>
                  <a:srgbClr val="FFFFFF"/>
                </a:solidFill>
                <a:latin typeface="Helvetica Neue"/>
                <a:ea typeface="Helvetica Neue"/>
                <a:cs typeface="Helvetica Neue"/>
                <a:sym typeface="Helvetica Neue"/>
              </a:rPr>
              <a:t>In fact, we now have four (!) template  systems (wikitext, ParserFunctions, Wikifunctions, Scribunto)</a:t>
            </a:r>
            <a:endParaRPr sz="3600"/>
          </a:p>
          <a:p>
            <a:pPr indent="-370839" lvl="1" marL="690881" marR="0" rtl="0" algn="l">
              <a:lnSpc>
                <a:spcPct val="115000"/>
              </a:lnSpc>
              <a:spcBef>
                <a:spcPts val="1000"/>
              </a:spcBef>
              <a:spcAft>
                <a:spcPts val="0"/>
              </a:spcAft>
              <a:buClr>
                <a:srgbClr val="FFFFFF"/>
              </a:buClr>
              <a:buSzPts val="3600"/>
              <a:buFont typeface="Arial"/>
              <a:buChar char="•"/>
            </a:pPr>
            <a:r>
              <a:rPr b="1" i="0" lang="en-US" sz="3600" u="none" cap="none" strike="noStrike">
                <a:solidFill>
                  <a:srgbClr val="FFFFFF"/>
                </a:solidFill>
                <a:latin typeface="Helvetica Neue"/>
                <a:ea typeface="Helvetica Neue"/>
                <a:cs typeface="Helvetica Neue"/>
                <a:sym typeface="Helvetica Neue"/>
              </a:rPr>
              <a:t>Scribunto API is stubbornly bespoke</a:t>
            </a:r>
            <a:endParaRPr sz="3600"/>
          </a:p>
          <a:p>
            <a:pPr indent="-485987" lvl="2" marL="1381761" marR="0" rtl="0" algn="l">
              <a:lnSpc>
                <a:spcPct val="115000"/>
              </a:lnSpc>
              <a:spcBef>
                <a:spcPts val="1000"/>
              </a:spcBef>
              <a:spcAft>
                <a:spcPts val="0"/>
              </a:spcAft>
              <a:buClr>
                <a:srgbClr val="FFFFFF"/>
              </a:buClr>
              <a:buSzPts val="3600"/>
              <a:buFont typeface="Arial"/>
              <a:buChar char="⚬"/>
            </a:pPr>
            <a:r>
              <a:rPr b="0" i="0" lang="en-US" sz="3600" u="none" cap="none" strike="noStrike">
                <a:solidFill>
                  <a:srgbClr val="FFFFFF"/>
                </a:solidFill>
                <a:latin typeface="Helvetica Neue"/>
                <a:ea typeface="Helvetica Neue"/>
                <a:cs typeface="Helvetica Neue"/>
                <a:sym typeface="Helvetica Neue"/>
              </a:rPr>
              <a:t>Very little commonality with:</a:t>
            </a:r>
            <a:endParaRPr sz="3600"/>
          </a:p>
          <a:p>
            <a:pPr indent="-543560" lvl="3" marL="2072642" marR="0" rtl="0" algn="l">
              <a:lnSpc>
                <a:spcPct val="115000"/>
              </a:lnSpc>
              <a:spcBef>
                <a:spcPts val="1000"/>
              </a:spcBef>
              <a:spcAft>
                <a:spcPts val="0"/>
              </a:spcAft>
              <a:buClr>
                <a:srgbClr val="FFFFFF"/>
              </a:buClr>
              <a:buSzPts val="3600"/>
              <a:buFont typeface="Arial"/>
              <a:buChar char="￭"/>
            </a:pPr>
            <a:r>
              <a:rPr b="0" i="0" lang="en-US" sz="3600" u="none" cap="none" strike="noStrike">
                <a:solidFill>
                  <a:srgbClr val="FFFFFF"/>
                </a:solidFill>
                <a:latin typeface="Helvetica Neue"/>
                <a:ea typeface="Helvetica Neue"/>
                <a:cs typeface="Helvetica Neue"/>
                <a:sym typeface="Helvetica Neue"/>
              </a:rPr>
              <a:t>Server-side API (PHP)</a:t>
            </a:r>
            <a:endParaRPr sz="3600"/>
          </a:p>
          <a:p>
            <a:pPr indent="-543560" lvl="3" marL="2072642" marR="0" rtl="0" algn="l">
              <a:lnSpc>
                <a:spcPct val="115000"/>
              </a:lnSpc>
              <a:spcBef>
                <a:spcPts val="1000"/>
              </a:spcBef>
              <a:spcAft>
                <a:spcPts val="0"/>
              </a:spcAft>
              <a:buClr>
                <a:srgbClr val="FFFFFF"/>
              </a:buClr>
              <a:buSzPts val="3600"/>
              <a:buFont typeface="Arial"/>
              <a:buChar char="￭"/>
            </a:pPr>
            <a:r>
              <a:rPr b="0" i="0" lang="en-US" sz="3600" u="none" cap="none" strike="noStrike">
                <a:solidFill>
                  <a:srgbClr val="FFFFFF"/>
                </a:solidFill>
                <a:latin typeface="Helvetica Neue"/>
                <a:ea typeface="Helvetica Neue"/>
                <a:cs typeface="Helvetica Neue"/>
                <a:sym typeface="Helvetica Neue"/>
              </a:rPr>
              <a:t>Client-side/gadget API (JS)</a:t>
            </a:r>
            <a:endParaRPr sz="3600"/>
          </a:p>
          <a:p>
            <a:pPr indent="-543560" lvl="3" marL="2072642" marR="0" rtl="0" algn="l">
              <a:lnSpc>
                <a:spcPct val="115000"/>
              </a:lnSpc>
              <a:spcBef>
                <a:spcPts val="1000"/>
              </a:spcBef>
              <a:spcAft>
                <a:spcPts val="1000"/>
              </a:spcAft>
              <a:buClr>
                <a:srgbClr val="FFFFFF"/>
              </a:buClr>
              <a:buSzPts val="3600"/>
              <a:buFont typeface="Arial"/>
              <a:buChar char="￭"/>
            </a:pPr>
            <a:r>
              <a:rPr b="0" i="0" lang="en-US" sz="3600" u="none" cap="none" strike="noStrike">
                <a:solidFill>
                  <a:srgbClr val="FFFFFF"/>
                </a:solidFill>
                <a:latin typeface="Helvetica Neue"/>
                <a:ea typeface="Helvetica Neue"/>
                <a:cs typeface="Helvetica Neue"/>
                <a:sym typeface="Helvetica Neue"/>
              </a:rPr>
              <a:t>ML pipelines (Python)</a:t>
            </a:r>
            <a:endParaRPr sz="3600"/>
          </a:p>
        </p:txBody>
      </p:sp>
      <p:sp>
        <p:nvSpPr>
          <p:cNvPr id="227" name="Google Shape;227;p12"/>
          <p:cNvSpPr txBox="1"/>
          <p:nvPr/>
        </p:nvSpPr>
        <p:spPr>
          <a:xfrm>
            <a:off x="999752" y="1114425"/>
            <a:ext cx="16210950" cy="1005078"/>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FFFFFF"/>
                </a:solidFill>
                <a:latin typeface="Montserrat"/>
                <a:ea typeface="Montserrat"/>
                <a:cs typeface="Montserrat"/>
                <a:sym typeface="Montserrat"/>
              </a:rPr>
              <a:t>But...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64BE"/>
        </a:solidFill>
      </p:bgPr>
    </p:bg>
    <p:spTree>
      <p:nvGrpSpPr>
        <p:cNvPr id="235" name="Shape 235"/>
        <p:cNvGrpSpPr/>
        <p:nvPr/>
      </p:nvGrpSpPr>
      <p:grpSpPr>
        <a:xfrm>
          <a:off x="0" y="0"/>
          <a:ext cx="0" cy="0"/>
          <a:chOff x="0" y="0"/>
          <a:chExt cx="0" cy="0"/>
        </a:xfrm>
      </p:grpSpPr>
      <p:sp>
        <p:nvSpPr>
          <p:cNvPr id="236" name="Google Shape;236;p13"/>
          <p:cNvSpPr/>
          <p:nvPr/>
        </p:nvSpPr>
        <p:spPr>
          <a:xfrm>
            <a:off x="7671624" y="487376"/>
            <a:ext cx="2944845" cy="825246"/>
          </a:xfrm>
          <a:custGeom>
            <a:rect b="b" l="l" r="r" t="t"/>
            <a:pathLst>
              <a:path extrusionOk="0" h="1100328" w="3926459">
                <a:moveTo>
                  <a:pt x="0" y="0"/>
                </a:moveTo>
                <a:lnTo>
                  <a:pt x="3926459" y="0"/>
                </a:lnTo>
                <a:lnTo>
                  <a:pt x="3926459" y="1100328"/>
                </a:lnTo>
                <a:lnTo>
                  <a:pt x="0" y="1100328"/>
                </a:lnTo>
                <a:lnTo>
                  <a:pt x="0" y="0"/>
                </a:lnTo>
                <a:close/>
              </a:path>
            </a:pathLst>
          </a:custGeom>
          <a:blipFill rotWithShape="1">
            <a:blip r:embed="rId3">
              <a:alphaModFix/>
            </a:blip>
            <a:stretch>
              <a:fillRect b="-13491" l="-3756" r="-6343" t="-14657"/>
            </a:stretch>
          </a:blipFill>
          <a:ln>
            <a:noFill/>
          </a:ln>
        </p:spPr>
      </p:sp>
      <p:sp>
        <p:nvSpPr>
          <p:cNvPr id="237" name="Google Shape;237;p13"/>
          <p:cNvSpPr txBox="1"/>
          <p:nvPr/>
        </p:nvSpPr>
        <p:spPr>
          <a:xfrm>
            <a:off x="0" y="3023075"/>
            <a:ext cx="18288000" cy="1350644"/>
          </a:xfrm>
          <a:prstGeom prst="rect">
            <a:avLst/>
          </a:prstGeom>
          <a:noFill/>
          <a:ln>
            <a:noFill/>
          </a:ln>
        </p:spPr>
        <p:txBody>
          <a:bodyPr anchorCtr="0" anchor="t" bIns="0" lIns="0" spcFirstLastPara="1" rIns="0" wrap="square" tIns="0">
            <a:spAutoFit/>
          </a:bodyPr>
          <a:lstStyle/>
          <a:p>
            <a:pPr indent="0" lvl="0" marL="0" marR="0" rtl="0" algn="ctr">
              <a:lnSpc>
                <a:spcPct val="138000"/>
              </a:lnSpc>
              <a:spcBef>
                <a:spcPts val="0"/>
              </a:spcBef>
              <a:spcAft>
                <a:spcPts val="0"/>
              </a:spcAft>
              <a:buNone/>
            </a:pPr>
            <a:r>
              <a:rPr b="1" i="0" lang="en-US" sz="8000" u="none" cap="none" strike="noStrike">
                <a:solidFill>
                  <a:srgbClr val="FFFFFF"/>
                </a:solidFill>
                <a:latin typeface="Montserrat"/>
                <a:ea typeface="Montserrat"/>
                <a:cs typeface="Montserrat"/>
                <a:sym typeface="Montserrat"/>
              </a:rPr>
              <a:t>Where could we go next?</a:t>
            </a:r>
            <a:endParaRPr/>
          </a:p>
        </p:txBody>
      </p:sp>
      <p:sp>
        <p:nvSpPr>
          <p:cNvPr id="238" name="Google Shape;238;p13"/>
          <p:cNvSpPr/>
          <p:nvPr/>
        </p:nvSpPr>
        <p:spPr>
          <a:xfrm>
            <a:off x="8904601" y="4619506"/>
            <a:ext cx="9224378" cy="6521906"/>
          </a:xfrm>
          <a:custGeom>
            <a:rect b="b" l="l" r="r" t="t"/>
            <a:pathLst>
              <a:path extrusionOk="0" h="4992116" w="7060692">
                <a:moveTo>
                  <a:pt x="0" y="0"/>
                </a:moveTo>
                <a:lnTo>
                  <a:pt x="7060692" y="0"/>
                </a:lnTo>
                <a:lnTo>
                  <a:pt x="7060692" y="4992116"/>
                </a:lnTo>
                <a:lnTo>
                  <a:pt x="0" y="4992116"/>
                </a:lnTo>
                <a:lnTo>
                  <a:pt x="0" y="0"/>
                </a:lnTo>
                <a:close/>
              </a:path>
            </a:pathLst>
          </a:custGeom>
          <a:blipFill rotWithShape="1">
            <a:blip r:embed="rId4">
              <a:alphaModFix/>
            </a:blip>
            <a:stretch>
              <a:fillRect b="0" l="0" r="0" t="0"/>
            </a:stretch>
          </a:blipFill>
          <a:ln>
            <a:noFill/>
          </a:ln>
        </p:spPr>
      </p:sp>
      <p:sp>
        <p:nvSpPr>
          <p:cNvPr id="239" name="Google Shape;239;p13"/>
          <p:cNvSpPr/>
          <p:nvPr/>
        </p:nvSpPr>
        <p:spPr>
          <a:xfrm>
            <a:off x="11021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3" l="-115512" r="0" t="0"/>
            </a:stretch>
          </a:blipFill>
          <a:ln>
            <a:noFill/>
          </a:ln>
        </p:spPr>
      </p:sp>
      <p:sp>
        <p:nvSpPr>
          <p:cNvPr id="240" name="Google Shape;240;p13"/>
          <p:cNvSpPr/>
          <p:nvPr/>
        </p:nvSpPr>
        <p:spPr>
          <a:xfrm>
            <a:off x="380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3" l="0" r="-115512"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0303"/>
        </a:solidFill>
      </p:bgPr>
    </p:bg>
    <p:spTree>
      <p:nvGrpSpPr>
        <p:cNvPr id="248" name="Shape 248"/>
        <p:cNvGrpSpPr/>
        <p:nvPr/>
      </p:nvGrpSpPr>
      <p:grpSpPr>
        <a:xfrm>
          <a:off x="0" y="0"/>
          <a:ext cx="0" cy="0"/>
          <a:chOff x="0" y="0"/>
          <a:chExt cx="0" cy="0"/>
        </a:xfrm>
      </p:grpSpPr>
      <p:sp>
        <p:nvSpPr>
          <p:cNvPr id="249" name="Google Shape;249;p14"/>
          <p:cNvSpPr txBox="1"/>
          <p:nvPr/>
        </p:nvSpPr>
        <p:spPr>
          <a:xfrm>
            <a:off x="930002" y="3725575"/>
            <a:ext cx="13487400" cy="1650416"/>
          </a:xfrm>
          <a:prstGeom prst="rect">
            <a:avLst/>
          </a:prstGeom>
          <a:noFill/>
          <a:ln>
            <a:noFill/>
          </a:ln>
        </p:spPr>
        <p:txBody>
          <a:bodyPr anchorCtr="0" anchor="t" bIns="0" lIns="0" spcFirstLastPara="1" rIns="0" wrap="square" tIns="0">
            <a:spAutoFit/>
          </a:bodyPr>
          <a:lstStyle/>
          <a:p>
            <a:pPr indent="0" lvl="0" marL="0" marR="0" rtl="0" algn="l">
              <a:lnSpc>
                <a:spcPct val="121194"/>
              </a:lnSpc>
              <a:spcBef>
                <a:spcPts val="0"/>
              </a:spcBef>
              <a:spcAft>
                <a:spcPts val="0"/>
              </a:spcAft>
              <a:buNone/>
            </a:pPr>
            <a:r>
              <a:rPr b="1" i="0" lang="en-US" sz="10800" u="none" cap="none" strike="noStrike">
                <a:solidFill>
                  <a:srgbClr val="FFFFFF"/>
                </a:solidFill>
                <a:latin typeface="Montserrat"/>
                <a:ea typeface="Montserrat"/>
                <a:cs typeface="Montserrat"/>
                <a:sym typeface="Montserrat"/>
              </a:rPr>
              <a:t>Getting to Lua 5.5</a:t>
            </a:r>
            <a:endParaRPr/>
          </a:p>
        </p:txBody>
      </p:sp>
      <p:sp>
        <p:nvSpPr>
          <p:cNvPr id="250" name="Google Shape;250;p14"/>
          <p:cNvSpPr/>
          <p:nvPr/>
        </p:nvSpPr>
        <p:spPr>
          <a:xfrm>
            <a:off x="929998" y="7274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251" name="Google Shape;251;p14"/>
          <p:cNvSpPr/>
          <p:nvPr/>
        </p:nvSpPr>
        <p:spPr>
          <a:xfrm>
            <a:off x="15831550" y="828800"/>
            <a:ext cx="2121694" cy="8808339"/>
          </a:xfrm>
          <a:custGeom>
            <a:rect b="b" l="l" r="r" t="t"/>
            <a:pathLst>
              <a:path extrusionOk="0" h="11744452" w="2828925">
                <a:moveTo>
                  <a:pt x="0" y="0"/>
                </a:moveTo>
                <a:lnTo>
                  <a:pt x="2828925" y="0"/>
                </a:lnTo>
                <a:lnTo>
                  <a:pt x="2828925" y="11744452"/>
                </a:lnTo>
                <a:lnTo>
                  <a:pt x="0" y="11744452"/>
                </a:lnTo>
                <a:lnTo>
                  <a:pt x="0" y="0"/>
                </a:lnTo>
                <a:close/>
              </a:path>
            </a:pathLst>
          </a:custGeom>
          <a:blipFill rotWithShape="1">
            <a:blip r:embed="rId4">
              <a:alphaModFix/>
            </a:blip>
            <a:stretch>
              <a:fillRect b="-25017" l="-410442" r="-410452"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259" name="Shape 259"/>
        <p:cNvGrpSpPr/>
        <p:nvPr/>
      </p:nvGrpSpPr>
      <p:grpSpPr>
        <a:xfrm>
          <a:off x="0" y="0"/>
          <a:ext cx="0" cy="0"/>
          <a:chOff x="0" y="0"/>
          <a:chExt cx="0" cy="0"/>
        </a:xfrm>
      </p:grpSpPr>
      <p:sp>
        <p:nvSpPr>
          <p:cNvPr id="260" name="Google Shape;260;p15"/>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261" name="Google Shape;261;p15"/>
          <p:cNvSpPr txBox="1"/>
          <p:nvPr/>
        </p:nvSpPr>
        <p:spPr>
          <a:xfrm>
            <a:off x="589475" y="3621850"/>
            <a:ext cx="7938900" cy="4842300"/>
          </a:xfrm>
          <a:prstGeom prst="rect">
            <a:avLst/>
          </a:prstGeom>
          <a:noFill/>
          <a:ln>
            <a:noFill/>
          </a:ln>
        </p:spPr>
        <p:txBody>
          <a:bodyPr anchorCtr="0" anchor="t" bIns="0" lIns="0" spcFirstLastPara="1" rIns="0" wrap="square" tIns="0">
            <a:spAutoFit/>
          </a:bodyPr>
          <a:lstStyle/>
          <a:p>
            <a:pPr indent="-513080" lvl="1" marL="1026160" marR="0" rtl="0" algn="l">
              <a:lnSpc>
                <a:spcPct val="115000"/>
              </a:lnSpc>
              <a:spcBef>
                <a:spcPts val="0"/>
              </a:spcBef>
              <a:spcAft>
                <a:spcPts val="0"/>
              </a:spcAft>
              <a:buClr>
                <a:srgbClr val="000000"/>
              </a:buClr>
              <a:buSzPts val="3200"/>
              <a:buFont typeface="Arial"/>
              <a:buChar char="•"/>
            </a:pPr>
            <a:r>
              <a:rPr b="0" i="0" lang="en-US" sz="3200" u="none" cap="none" strike="noStrike">
                <a:solidFill>
                  <a:srgbClr val="000000"/>
                </a:solidFill>
                <a:latin typeface="Helvetica Neue"/>
                <a:ea typeface="Helvetica Neue"/>
                <a:cs typeface="Helvetica Neue"/>
                <a:sym typeface="Helvetica Neue"/>
              </a:rPr>
              <a:t>Minimum needed for Scribunto to remain maintainable &amp; accessible to new editors</a:t>
            </a:r>
            <a:endParaRPr/>
          </a:p>
          <a:p>
            <a:pPr indent="-512876" lvl="1" marL="1025753" marR="0" rtl="0" algn="l">
              <a:lnSpc>
                <a:spcPct val="115000"/>
              </a:lnSpc>
              <a:spcBef>
                <a:spcPts val="1000"/>
              </a:spcBef>
              <a:spcAft>
                <a:spcPts val="0"/>
              </a:spcAft>
              <a:buClr>
                <a:srgbClr val="000000"/>
              </a:buClr>
              <a:buSzPts val="3200"/>
              <a:buFont typeface="Arial"/>
              <a:buChar char="•"/>
            </a:pPr>
            <a:r>
              <a:rPr b="0" i="0" lang="en-US" sz="3200" u="none" cap="none" strike="noStrike">
                <a:solidFill>
                  <a:srgbClr val="000000"/>
                </a:solidFill>
                <a:latin typeface="Helvetica Neue"/>
                <a:ea typeface="Helvetica Neue"/>
                <a:cs typeface="Helvetica Neue"/>
                <a:sym typeface="Helvetica Neue"/>
              </a:rPr>
              <a:t>Backward-incompatible changes between Lua releases</a:t>
            </a:r>
            <a:endParaRPr/>
          </a:p>
          <a:p>
            <a:pPr indent="-512876" lvl="1" marL="1025753" marR="0" rtl="0" algn="l">
              <a:lnSpc>
                <a:spcPct val="115000"/>
              </a:lnSpc>
              <a:spcBef>
                <a:spcPts val="1000"/>
              </a:spcBef>
              <a:spcAft>
                <a:spcPts val="0"/>
              </a:spcAft>
              <a:buClr>
                <a:srgbClr val="000000"/>
              </a:buClr>
              <a:buSzPts val="3200"/>
              <a:buFont typeface="Arial"/>
              <a:buChar char="•"/>
            </a:pPr>
            <a:r>
              <a:rPr b="0" i="0" lang="en-US" sz="3200" u="none" cap="none" strike="noStrike">
                <a:solidFill>
                  <a:srgbClr val="000000"/>
                </a:solidFill>
                <a:latin typeface="Helvetica Neue"/>
                <a:ea typeface="Helvetica Neue"/>
                <a:cs typeface="Helvetica Neue"/>
                <a:sym typeface="Helvetica Neue"/>
              </a:rPr>
              <a:t>Flag day? Multiversion code?</a:t>
            </a:r>
            <a:endParaRPr/>
          </a:p>
          <a:p>
            <a:pPr indent="-512876" lvl="1" marL="1025753" marR="0" rtl="0" algn="l">
              <a:lnSpc>
                <a:spcPct val="115000"/>
              </a:lnSpc>
              <a:spcBef>
                <a:spcPts val="1000"/>
              </a:spcBef>
              <a:spcAft>
                <a:spcPts val="1000"/>
              </a:spcAft>
              <a:buClr>
                <a:srgbClr val="000000"/>
              </a:buClr>
              <a:buSzPts val="3200"/>
              <a:buFont typeface="Arial"/>
              <a:buChar char="•"/>
            </a:pPr>
            <a:r>
              <a:rPr b="0" i="0" lang="en-US" sz="3200" u="none" cap="none" strike="noStrike">
                <a:solidFill>
                  <a:srgbClr val="000000"/>
                </a:solidFill>
                <a:latin typeface="Helvetica Neue"/>
                <a:ea typeface="Helvetica Neue"/>
                <a:cs typeface="Helvetica Neue"/>
                <a:sym typeface="Helvetica Neue"/>
              </a:rPr>
              <a:t>If coexistence is needed, first problem to be solved is </a:t>
            </a:r>
            <a:r>
              <a:rPr b="1" i="0" lang="en-US" sz="3200" u="none" cap="none" strike="noStrike">
                <a:solidFill>
                  <a:srgbClr val="000000"/>
                </a:solidFill>
                <a:latin typeface="Helvetica Neue"/>
                <a:ea typeface="Helvetica Neue"/>
                <a:cs typeface="Helvetica Neue"/>
                <a:sym typeface="Helvetica Neue"/>
              </a:rPr>
              <a:t>naming</a:t>
            </a:r>
            <a:endParaRPr/>
          </a:p>
        </p:txBody>
      </p:sp>
      <p:sp>
        <p:nvSpPr>
          <p:cNvPr id="262" name="Google Shape;262;p15"/>
          <p:cNvSpPr/>
          <p:nvPr/>
        </p:nvSpPr>
        <p:spPr>
          <a:xfrm>
            <a:off x="10398200" y="0"/>
            <a:ext cx="7886129" cy="10287000"/>
          </a:xfrm>
          <a:custGeom>
            <a:rect b="b" l="l" r="r" t="t"/>
            <a:pathLst>
              <a:path extrusionOk="0" h="13716000" w="10514838">
                <a:moveTo>
                  <a:pt x="0" y="0"/>
                </a:moveTo>
                <a:lnTo>
                  <a:pt x="10514838" y="0"/>
                </a:lnTo>
                <a:lnTo>
                  <a:pt x="10514838" y="13716000"/>
                </a:lnTo>
                <a:lnTo>
                  <a:pt x="0" y="13716000"/>
                </a:lnTo>
                <a:lnTo>
                  <a:pt x="0" y="0"/>
                </a:lnTo>
                <a:close/>
              </a:path>
            </a:pathLst>
          </a:custGeom>
          <a:blipFill rotWithShape="1">
            <a:blip r:embed="rId4">
              <a:alphaModFix/>
            </a:blip>
            <a:stretch>
              <a:fillRect b="0" l="-65890" r="-65907" t="0"/>
            </a:stretch>
          </a:blipFill>
          <a:ln>
            <a:noFill/>
          </a:ln>
        </p:spPr>
      </p:sp>
      <p:sp>
        <p:nvSpPr>
          <p:cNvPr id="263" name="Google Shape;263;p15"/>
          <p:cNvSpPr txBox="1"/>
          <p:nvPr/>
        </p:nvSpPr>
        <p:spPr>
          <a:xfrm>
            <a:off x="589475" y="2252086"/>
            <a:ext cx="16210950" cy="1005078"/>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Getting to Lua 5.5</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271" name="Shape 271"/>
        <p:cNvGrpSpPr/>
        <p:nvPr/>
      </p:nvGrpSpPr>
      <p:grpSpPr>
        <a:xfrm>
          <a:off x="0" y="0"/>
          <a:ext cx="0" cy="0"/>
          <a:chOff x="0" y="0"/>
          <a:chExt cx="0" cy="0"/>
        </a:xfrm>
      </p:grpSpPr>
      <p:sp>
        <p:nvSpPr>
          <p:cNvPr id="272" name="Google Shape;272;p16"/>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2" l="-4168" r="-6218" t="-15278"/>
            </a:stretch>
          </a:blipFill>
          <a:ln>
            <a:noFill/>
          </a:ln>
        </p:spPr>
      </p:sp>
      <p:sp>
        <p:nvSpPr>
          <p:cNvPr id="273" name="Google Shape;273;p16"/>
          <p:cNvSpPr txBox="1"/>
          <p:nvPr/>
        </p:nvSpPr>
        <p:spPr>
          <a:xfrm>
            <a:off x="256672" y="9380422"/>
            <a:ext cx="17774656" cy="701040"/>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US" sz="2000" u="none" cap="none" strike="noStrike">
                <a:solidFill>
                  <a:srgbClr val="000000"/>
                </a:solidFill>
                <a:latin typeface="Helvetica Neue"/>
                <a:ea typeface="Helvetica Neue"/>
                <a:cs typeface="Helvetica Neue"/>
                <a:sym typeface="Helvetica Neue"/>
              </a:rPr>
              <a:t>Can mix and match to some extent; for example you could use the shared namespace {{#invoke:Infobox}} and have that search through a number of different titles or namespaces for the module, or have require(‘Module:Infobox’) always look for a subpage like [[Module:Infobox/5.5]] if running in lua 5.5, etc. </a:t>
            </a:r>
            <a:endParaRPr/>
          </a:p>
        </p:txBody>
      </p:sp>
      <p:grpSp>
        <p:nvGrpSpPr>
          <p:cNvPr id="274" name="Google Shape;274;p16"/>
          <p:cNvGrpSpPr/>
          <p:nvPr/>
        </p:nvGrpSpPr>
        <p:grpSpPr>
          <a:xfrm>
            <a:off x="657738" y="1787406"/>
            <a:ext cx="14566200" cy="1187577"/>
            <a:chOff x="0" y="-66675"/>
            <a:chExt cx="19421600" cy="1583436"/>
          </a:xfrm>
        </p:grpSpPr>
        <p:sp>
          <p:nvSpPr>
            <p:cNvPr id="275" name="Google Shape;275;p16"/>
            <p:cNvSpPr/>
            <p:nvPr/>
          </p:nvSpPr>
          <p:spPr>
            <a:xfrm>
              <a:off x="0" y="0"/>
              <a:ext cx="19421599" cy="1516761"/>
            </a:xfrm>
            <a:custGeom>
              <a:rect b="b" l="l" r="r" t="t"/>
              <a:pathLst>
                <a:path extrusionOk="0" h="1516761" w="19421599">
                  <a:moveTo>
                    <a:pt x="0" y="0"/>
                  </a:moveTo>
                  <a:lnTo>
                    <a:pt x="19421599" y="0"/>
                  </a:lnTo>
                  <a:lnTo>
                    <a:pt x="19421599" y="1516761"/>
                  </a:lnTo>
                  <a:lnTo>
                    <a:pt x="0" y="1516761"/>
                  </a:lnTo>
                  <a:close/>
                </a:path>
              </a:pathLst>
            </a:custGeom>
            <a:solidFill>
              <a:srgbClr val="000000">
                <a:alpha val="0"/>
              </a:srgbClr>
            </a:solidFill>
            <a:ln>
              <a:noFill/>
            </a:ln>
          </p:spPr>
        </p:sp>
        <p:sp>
          <p:nvSpPr>
            <p:cNvPr id="276" name="Google Shape;276;p16"/>
            <p:cNvSpPr txBox="1"/>
            <p:nvPr/>
          </p:nvSpPr>
          <p:spPr>
            <a:xfrm>
              <a:off x="0" y="-66675"/>
              <a:ext cx="19421600" cy="1583436"/>
            </a:xfrm>
            <a:prstGeom prst="rect">
              <a:avLst/>
            </a:prstGeom>
            <a:noFill/>
            <a:ln>
              <a:noFill/>
            </a:ln>
          </p:spPr>
          <p:txBody>
            <a:bodyPr anchorCtr="0" anchor="ctr" bIns="0" lIns="0" spcFirstLastPara="1" rIns="0" wrap="square" tIns="0">
              <a:noAutofit/>
            </a:bodyPr>
            <a:lstStyle/>
            <a:p>
              <a:pPr indent="0" lvl="0" marL="0" marR="0" rtl="0" algn="l">
                <a:lnSpc>
                  <a:spcPct val="138000"/>
                </a:lnSpc>
                <a:spcBef>
                  <a:spcPts val="0"/>
                </a:spcBef>
                <a:spcAft>
                  <a:spcPts val="0"/>
                </a:spcAft>
                <a:buNone/>
              </a:pPr>
              <a:r>
                <a:rPr b="1" i="0" lang="en-US" sz="4000" u="none" cap="none" strike="noStrike">
                  <a:solidFill>
                    <a:srgbClr val="000000"/>
                  </a:solidFill>
                  <a:latin typeface="Montserrat"/>
                  <a:ea typeface="Montserrat"/>
                  <a:cs typeface="Montserrat"/>
                  <a:sym typeface="Montserrat"/>
                </a:rPr>
                <a:t>Where do different versions go?</a:t>
              </a:r>
              <a:endParaRPr/>
            </a:p>
          </p:txBody>
        </p:sp>
      </p:grpSp>
      <p:sp>
        <p:nvSpPr>
          <p:cNvPr id="277" name="Google Shape;277;p16"/>
          <p:cNvSpPr/>
          <p:nvPr/>
        </p:nvSpPr>
        <p:spPr>
          <a:xfrm>
            <a:off x="5354750" y="524876"/>
            <a:ext cx="11761660" cy="1069276"/>
          </a:xfrm>
          <a:custGeom>
            <a:rect b="b" l="l" r="r" t="t"/>
            <a:pathLst>
              <a:path extrusionOk="0" h="1425702" w="15682213">
                <a:moveTo>
                  <a:pt x="0" y="0"/>
                </a:moveTo>
                <a:lnTo>
                  <a:pt x="15682213" y="0"/>
                </a:lnTo>
                <a:lnTo>
                  <a:pt x="15682213" y="1425702"/>
                </a:lnTo>
                <a:lnTo>
                  <a:pt x="0" y="1425702"/>
                </a:lnTo>
                <a:lnTo>
                  <a:pt x="0" y="0"/>
                </a:lnTo>
                <a:close/>
              </a:path>
            </a:pathLst>
          </a:custGeom>
          <a:blipFill rotWithShape="1">
            <a:blip r:embed="rId4">
              <a:alphaModFix/>
            </a:blip>
            <a:stretch>
              <a:fillRect b="1" l="-38" r="-43" t="0"/>
            </a:stretch>
          </a:blipFill>
          <a:ln>
            <a:noFill/>
          </a:ln>
        </p:spPr>
      </p:sp>
      <p:grpSp>
        <p:nvGrpSpPr>
          <p:cNvPr id="278" name="Google Shape;278;p16"/>
          <p:cNvGrpSpPr/>
          <p:nvPr/>
        </p:nvGrpSpPr>
        <p:grpSpPr>
          <a:xfrm>
            <a:off x="173213" y="2748746"/>
            <a:ext cx="17476631" cy="1831679"/>
            <a:chOff x="0" y="0"/>
            <a:chExt cx="23302175" cy="2442239"/>
          </a:xfrm>
        </p:grpSpPr>
        <p:grpSp>
          <p:nvGrpSpPr>
            <p:cNvPr id="279" name="Google Shape;279;p16"/>
            <p:cNvGrpSpPr/>
            <p:nvPr/>
          </p:nvGrpSpPr>
          <p:grpSpPr>
            <a:xfrm>
              <a:off x="621275" y="590600"/>
              <a:ext cx="7356800" cy="1234400"/>
              <a:chOff x="0" y="0"/>
              <a:chExt cx="7356800" cy="1234400"/>
            </a:xfrm>
          </p:grpSpPr>
          <p:sp>
            <p:nvSpPr>
              <p:cNvPr id="280" name="Google Shape;280;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281" name="Google Shape;281;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Module page title</a:t>
                </a:r>
                <a:endParaRPr/>
              </a:p>
            </p:txBody>
          </p:sp>
        </p:grpSp>
        <p:grpSp>
          <p:nvGrpSpPr>
            <p:cNvPr id="282" name="Google Shape;282;p16"/>
            <p:cNvGrpSpPr/>
            <p:nvPr/>
          </p:nvGrpSpPr>
          <p:grpSpPr>
            <a:xfrm>
              <a:off x="8283775" y="590600"/>
              <a:ext cx="7356800" cy="1234400"/>
              <a:chOff x="0" y="0"/>
              <a:chExt cx="7356800" cy="1234400"/>
            </a:xfrm>
          </p:grpSpPr>
          <p:sp>
            <p:nvSpPr>
              <p:cNvPr id="283" name="Google Shape;283;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284" name="Google Shape;284;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Lua import statement</a:t>
                </a:r>
                <a:endParaRPr/>
              </a:p>
            </p:txBody>
          </p:sp>
        </p:grpSp>
        <p:grpSp>
          <p:nvGrpSpPr>
            <p:cNvPr id="285" name="Google Shape;285;p16"/>
            <p:cNvGrpSpPr/>
            <p:nvPr/>
          </p:nvGrpSpPr>
          <p:grpSpPr>
            <a:xfrm>
              <a:off x="15945375" y="590600"/>
              <a:ext cx="7356800" cy="1234400"/>
              <a:chOff x="0" y="0"/>
              <a:chExt cx="7356800" cy="1234400"/>
            </a:xfrm>
          </p:grpSpPr>
          <p:sp>
            <p:nvSpPr>
              <p:cNvPr id="286" name="Google Shape;286;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287" name="Google Shape;287;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Wikitext invocation</a:t>
                </a:r>
                <a:endParaRPr/>
              </a:p>
            </p:txBody>
          </p:sp>
        </p:grpSp>
        <p:grpSp>
          <p:nvGrpSpPr>
            <p:cNvPr id="288" name="Google Shape;288;p16"/>
            <p:cNvGrpSpPr/>
            <p:nvPr/>
          </p:nvGrpSpPr>
          <p:grpSpPr>
            <a:xfrm>
              <a:off x="0" y="0"/>
              <a:ext cx="7356800" cy="1234400"/>
              <a:chOff x="0" y="0"/>
              <a:chExt cx="7356800" cy="1234400"/>
            </a:xfrm>
          </p:grpSpPr>
          <p:sp>
            <p:nvSpPr>
              <p:cNvPr id="289" name="Google Shape;289;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290" name="Google Shape;290;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US" sz="2200" u="none" cap="none" strike="noStrike">
                    <a:solidFill>
                      <a:srgbClr val="888888"/>
                    </a:solidFill>
                    <a:latin typeface="Montserrat"/>
                    <a:ea typeface="Montserrat"/>
                    <a:cs typeface="Montserrat"/>
                    <a:sym typeface="Montserrat"/>
                  </a:rPr>
                  <a:t>Separate Namespace / Scribunto5.5</a:t>
                </a:r>
                <a:endParaRPr/>
              </a:p>
            </p:txBody>
          </p:sp>
        </p:grpSp>
        <p:grpSp>
          <p:nvGrpSpPr>
            <p:cNvPr id="291" name="Google Shape;291;p16"/>
            <p:cNvGrpSpPr/>
            <p:nvPr/>
          </p:nvGrpSpPr>
          <p:grpSpPr>
            <a:xfrm>
              <a:off x="619925" y="1207800"/>
              <a:ext cx="7356800" cy="1234400"/>
              <a:chOff x="0" y="0"/>
              <a:chExt cx="7356800" cy="1234400"/>
            </a:xfrm>
          </p:grpSpPr>
          <p:sp>
            <p:nvSpPr>
              <p:cNvPr id="292" name="Google Shape;292;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293" name="Google Shape;293;p16"/>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[[Module5.5:Infobox]]</a:t>
                </a:r>
                <a:endParaRPr>
                  <a:latin typeface="Helvetica Neue"/>
                  <a:ea typeface="Helvetica Neue"/>
                  <a:cs typeface="Helvetica Neue"/>
                  <a:sym typeface="Helvetica Neue"/>
                </a:endParaRPr>
              </a:p>
            </p:txBody>
          </p:sp>
        </p:grpSp>
        <p:grpSp>
          <p:nvGrpSpPr>
            <p:cNvPr id="294" name="Google Shape;294;p16"/>
            <p:cNvGrpSpPr/>
            <p:nvPr/>
          </p:nvGrpSpPr>
          <p:grpSpPr>
            <a:xfrm>
              <a:off x="8282415" y="1207800"/>
              <a:ext cx="8206800" cy="1234439"/>
              <a:chOff x="-10" y="0"/>
              <a:chExt cx="8206800" cy="1234439"/>
            </a:xfrm>
          </p:grpSpPr>
          <p:sp>
            <p:nvSpPr>
              <p:cNvPr id="295" name="Google Shape;295;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296" name="Google Shape;296;p16"/>
              <p:cNvSpPr txBox="1"/>
              <p:nvPr/>
            </p:nvSpPr>
            <p:spPr>
              <a:xfrm>
                <a:off x="-10" y="9539"/>
                <a:ext cx="8206800" cy="1224900"/>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 = require('Module5.5:Infobox')</a:t>
                </a:r>
                <a:endParaRPr>
                  <a:latin typeface="Helvetica Neue"/>
                  <a:ea typeface="Helvetica Neue"/>
                  <a:cs typeface="Helvetica Neue"/>
                  <a:sym typeface="Helvetica Neue"/>
                </a:endParaRPr>
              </a:p>
            </p:txBody>
          </p:sp>
        </p:grpSp>
        <p:grpSp>
          <p:nvGrpSpPr>
            <p:cNvPr id="297" name="Google Shape;297;p16"/>
            <p:cNvGrpSpPr/>
            <p:nvPr/>
          </p:nvGrpSpPr>
          <p:grpSpPr>
            <a:xfrm>
              <a:off x="15944025" y="1207800"/>
              <a:ext cx="7356800" cy="1234400"/>
              <a:chOff x="0" y="0"/>
              <a:chExt cx="7356800" cy="1234400"/>
            </a:xfrm>
          </p:grpSpPr>
          <p:sp>
            <p:nvSpPr>
              <p:cNvPr id="298" name="Google Shape;298;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299" name="Google Shape;299;p16"/>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{{#invoke55:Infobox|...}}</a:t>
                </a:r>
                <a:endParaRPr>
                  <a:latin typeface="Helvetica Neue"/>
                  <a:ea typeface="Helvetica Neue"/>
                  <a:cs typeface="Helvetica Neue"/>
                  <a:sym typeface="Helvetica Neue"/>
                </a:endParaRPr>
              </a:p>
            </p:txBody>
          </p:sp>
        </p:grpSp>
      </p:grpSp>
      <p:grpSp>
        <p:nvGrpSpPr>
          <p:cNvPr id="300" name="Google Shape;300;p16"/>
          <p:cNvGrpSpPr/>
          <p:nvPr/>
        </p:nvGrpSpPr>
        <p:grpSpPr>
          <a:xfrm>
            <a:off x="191781" y="4245471"/>
            <a:ext cx="17476706" cy="1831679"/>
            <a:chOff x="0" y="0"/>
            <a:chExt cx="23302275" cy="2442239"/>
          </a:xfrm>
        </p:grpSpPr>
        <p:grpSp>
          <p:nvGrpSpPr>
            <p:cNvPr id="301" name="Google Shape;301;p16"/>
            <p:cNvGrpSpPr/>
            <p:nvPr/>
          </p:nvGrpSpPr>
          <p:grpSpPr>
            <a:xfrm>
              <a:off x="621275" y="1207800"/>
              <a:ext cx="7356800" cy="1234400"/>
              <a:chOff x="0" y="0"/>
              <a:chExt cx="7356800" cy="1234400"/>
            </a:xfrm>
          </p:grpSpPr>
          <p:sp>
            <p:nvSpPr>
              <p:cNvPr id="302" name="Google Shape;302;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03" name="Google Shape;303;p16"/>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[[Module:Infobox/5.5]]</a:t>
                </a:r>
                <a:endParaRPr/>
              </a:p>
            </p:txBody>
          </p:sp>
        </p:grpSp>
        <p:grpSp>
          <p:nvGrpSpPr>
            <p:cNvPr id="304" name="Google Shape;304;p16"/>
            <p:cNvGrpSpPr/>
            <p:nvPr/>
          </p:nvGrpSpPr>
          <p:grpSpPr>
            <a:xfrm>
              <a:off x="8283757" y="1207800"/>
              <a:ext cx="7985400" cy="1234439"/>
              <a:chOff x="-18" y="0"/>
              <a:chExt cx="7985400" cy="1234439"/>
            </a:xfrm>
          </p:grpSpPr>
          <p:sp>
            <p:nvSpPr>
              <p:cNvPr id="305" name="Google Shape;305;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06" name="Google Shape;306;p16"/>
              <p:cNvSpPr txBox="1"/>
              <p:nvPr/>
            </p:nvSpPr>
            <p:spPr>
              <a:xfrm>
                <a:off x="-18" y="9539"/>
                <a:ext cx="7985400" cy="1224900"/>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 = require('Module:Infobox/5.5')</a:t>
                </a:r>
                <a:endParaRPr>
                  <a:latin typeface="Helvetica Neue"/>
                  <a:ea typeface="Helvetica Neue"/>
                  <a:cs typeface="Helvetica Neue"/>
                  <a:sym typeface="Helvetica Neue"/>
                </a:endParaRPr>
              </a:p>
            </p:txBody>
          </p:sp>
        </p:grpSp>
        <p:grpSp>
          <p:nvGrpSpPr>
            <p:cNvPr id="307" name="Google Shape;307;p16"/>
            <p:cNvGrpSpPr/>
            <p:nvPr/>
          </p:nvGrpSpPr>
          <p:grpSpPr>
            <a:xfrm>
              <a:off x="15945375" y="1207800"/>
              <a:ext cx="7356900" cy="1234425"/>
              <a:chOff x="0" y="0"/>
              <a:chExt cx="7356900" cy="1234425"/>
            </a:xfrm>
          </p:grpSpPr>
          <p:sp>
            <p:nvSpPr>
              <p:cNvPr id="308" name="Google Shape;308;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09" name="Google Shape;309;p16"/>
              <p:cNvSpPr txBox="1"/>
              <p:nvPr/>
            </p:nvSpPr>
            <p:spPr>
              <a:xfrm>
                <a:off x="0" y="9525"/>
                <a:ext cx="7356900" cy="1224900"/>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{{#invoke:Infobox/5.5|...}}</a:t>
                </a:r>
                <a:endParaRPr>
                  <a:latin typeface="Helvetica Neue"/>
                  <a:ea typeface="Helvetica Neue"/>
                  <a:cs typeface="Helvetica Neue"/>
                  <a:sym typeface="Helvetica Neue"/>
                </a:endParaRPr>
              </a:p>
            </p:txBody>
          </p:sp>
        </p:grpSp>
        <p:grpSp>
          <p:nvGrpSpPr>
            <p:cNvPr id="310" name="Google Shape;310;p16"/>
            <p:cNvGrpSpPr/>
            <p:nvPr/>
          </p:nvGrpSpPr>
          <p:grpSpPr>
            <a:xfrm>
              <a:off x="621275" y="590600"/>
              <a:ext cx="7356800" cy="1234400"/>
              <a:chOff x="0" y="0"/>
              <a:chExt cx="7356800" cy="1234400"/>
            </a:xfrm>
          </p:grpSpPr>
          <p:sp>
            <p:nvSpPr>
              <p:cNvPr id="311" name="Google Shape;311;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12" name="Google Shape;312;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Module page title</a:t>
                </a:r>
                <a:endParaRPr/>
              </a:p>
            </p:txBody>
          </p:sp>
        </p:grpSp>
        <p:grpSp>
          <p:nvGrpSpPr>
            <p:cNvPr id="313" name="Google Shape;313;p16"/>
            <p:cNvGrpSpPr/>
            <p:nvPr/>
          </p:nvGrpSpPr>
          <p:grpSpPr>
            <a:xfrm>
              <a:off x="8283775" y="590600"/>
              <a:ext cx="7356800" cy="1234400"/>
              <a:chOff x="0" y="0"/>
              <a:chExt cx="7356800" cy="1234400"/>
            </a:xfrm>
          </p:grpSpPr>
          <p:sp>
            <p:nvSpPr>
              <p:cNvPr id="314" name="Google Shape;314;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15" name="Google Shape;315;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Lua import statement</a:t>
                </a:r>
                <a:endParaRPr/>
              </a:p>
            </p:txBody>
          </p:sp>
        </p:grpSp>
        <p:grpSp>
          <p:nvGrpSpPr>
            <p:cNvPr id="316" name="Google Shape;316;p16"/>
            <p:cNvGrpSpPr/>
            <p:nvPr/>
          </p:nvGrpSpPr>
          <p:grpSpPr>
            <a:xfrm>
              <a:off x="15945375" y="590600"/>
              <a:ext cx="7356800" cy="1234400"/>
              <a:chOff x="0" y="0"/>
              <a:chExt cx="7356800" cy="1234400"/>
            </a:xfrm>
          </p:grpSpPr>
          <p:sp>
            <p:nvSpPr>
              <p:cNvPr id="317" name="Google Shape;317;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18" name="Google Shape;318;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Wikitext invocation</a:t>
                </a:r>
                <a:endParaRPr/>
              </a:p>
            </p:txBody>
          </p:sp>
        </p:grpSp>
        <p:grpSp>
          <p:nvGrpSpPr>
            <p:cNvPr id="319" name="Google Shape;319;p16"/>
            <p:cNvGrpSpPr/>
            <p:nvPr/>
          </p:nvGrpSpPr>
          <p:grpSpPr>
            <a:xfrm>
              <a:off x="0" y="0"/>
              <a:ext cx="7356800" cy="1234400"/>
              <a:chOff x="0" y="0"/>
              <a:chExt cx="7356800" cy="1234400"/>
            </a:xfrm>
          </p:grpSpPr>
          <p:sp>
            <p:nvSpPr>
              <p:cNvPr id="320" name="Google Shape;320;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21" name="Google Shape;321;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US" sz="2200" u="none" cap="none" strike="noStrike">
                    <a:solidFill>
                      <a:srgbClr val="888888"/>
                    </a:solidFill>
                    <a:latin typeface="Montserrat"/>
                    <a:ea typeface="Montserrat"/>
                    <a:cs typeface="Montserrat"/>
                    <a:sym typeface="Montserrat"/>
                  </a:rPr>
                  <a:t>Subpage or page extension</a:t>
                </a:r>
                <a:endParaRPr/>
              </a:p>
            </p:txBody>
          </p:sp>
        </p:grpSp>
      </p:grpSp>
      <p:grpSp>
        <p:nvGrpSpPr>
          <p:cNvPr id="322" name="Google Shape;322;p16"/>
          <p:cNvGrpSpPr/>
          <p:nvPr/>
        </p:nvGrpSpPr>
        <p:grpSpPr>
          <a:xfrm>
            <a:off x="191781" y="5814246"/>
            <a:ext cx="17476631" cy="1760175"/>
            <a:chOff x="0" y="0"/>
            <a:chExt cx="23302175" cy="2346900"/>
          </a:xfrm>
        </p:grpSpPr>
        <p:grpSp>
          <p:nvGrpSpPr>
            <p:cNvPr id="323" name="Google Shape;323;p16"/>
            <p:cNvGrpSpPr/>
            <p:nvPr/>
          </p:nvGrpSpPr>
          <p:grpSpPr>
            <a:xfrm>
              <a:off x="621275" y="1112500"/>
              <a:ext cx="7356800" cy="1234400"/>
              <a:chOff x="0" y="0"/>
              <a:chExt cx="7356800" cy="1234400"/>
            </a:xfrm>
          </p:grpSpPr>
          <p:sp>
            <p:nvSpPr>
              <p:cNvPr id="324" name="Google Shape;324;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25" name="Google Shape;325;p16"/>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[[Module:Infobox]]</a:t>
                </a:r>
                <a:endParaRPr/>
              </a:p>
            </p:txBody>
          </p:sp>
        </p:grpSp>
        <p:grpSp>
          <p:nvGrpSpPr>
            <p:cNvPr id="326" name="Google Shape;326;p16"/>
            <p:cNvGrpSpPr/>
            <p:nvPr/>
          </p:nvGrpSpPr>
          <p:grpSpPr>
            <a:xfrm>
              <a:off x="8283775" y="1112500"/>
              <a:ext cx="7356800" cy="1234400"/>
              <a:chOff x="0" y="0"/>
              <a:chExt cx="7356800" cy="1234400"/>
            </a:xfrm>
          </p:grpSpPr>
          <p:sp>
            <p:nvSpPr>
              <p:cNvPr id="327" name="Google Shape;327;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28" name="Google Shape;328;p16"/>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 = require('Module:Infobox')</a:t>
                </a:r>
                <a:endParaRPr/>
              </a:p>
            </p:txBody>
          </p:sp>
        </p:grpSp>
        <p:grpSp>
          <p:nvGrpSpPr>
            <p:cNvPr id="329" name="Google Shape;329;p16"/>
            <p:cNvGrpSpPr/>
            <p:nvPr/>
          </p:nvGrpSpPr>
          <p:grpSpPr>
            <a:xfrm>
              <a:off x="15945375" y="1112500"/>
              <a:ext cx="7356800" cy="1234400"/>
              <a:chOff x="0" y="0"/>
              <a:chExt cx="7356800" cy="1234400"/>
            </a:xfrm>
          </p:grpSpPr>
          <p:sp>
            <p:nvSpPr>
              <p:cNvPr id="330" name="Google Shape;330;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31" name="Google Shape;331;p16"/>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{{#invoke:Infobox|...}}</a:t>
                </a:r>
                <a:endParaRPr>
                  <a:latin typeface="Helvetica Neue"/>
                  <a:ea typeface="Helvetica Neue"/>
                  <a:cs typeface="Helvetica Neue"/>
                  <a:sym typeface="Helvetica Neue"/>
                </a:endParaRPr>
              </a:p>
            </p:txBody>
          </p:sp>
        </p:grpSp>
        <p:grpSp>
          <p:nvGrpSpPr>
            <p:cNvPr id="332" name="Google Shape;332;p16"/>
            <p:cNvGrpSpPr/>
            <p:nvPr/>
          </p:nvGrpSpPr>
          <p:grpSpPr>
            <a:xfrm>
              <a:off x="621275" y="590600"/>
              <a:ext cx="7356800" cy="1234400"/>
              <a:chOff x="0" y="0"/>
              <a:chExt cx="7356800" cy="1234400"/>
            </a:xfrm>
          </p:grpSpPr>
          <p:sp>
            <p:nvSpPr>
              <p:cNvPr id="333" name="Google Shape;333;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34" name="Google Shape;334;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Module page title</a:t>
                </a:r>
                <a:endParaRPr/>
              </a:p>
            </p:txBody>
          </p:sp>
        </p:grpSp>
        <p:grpSp>
          <p:nvGrpSpPr>
            <p:cNvPr id="335" name="Google Shape;335;p16"/>
            <p:cNvGrpSpPr/>
            <p:nvPr/>
          </p:nvGrpSpPr>
          <p:grpSpPr>
            <a:xfrm>
              <a:off x="8283775" y="590600"/>
              <a:ext cx="7356800" cy="1234400"/>
              <a:chOff x="0" y="0"/>
              <a:chExt cx="7356800" cy="1234400"/>
            </a:xfrm>
          </p:grpSpPr>
          <p:sp>
            <p:nvSpPr>
              <p:cNvPr id="336" name="Google Shape;336;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37" name="Google Shape;337;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Lua import statement</a:t>
                </a:r>
                <a:endParaRPr/>
              </a:p>
            </p:txBody>
          </p:sp>
        </p:grpSp>
        <p:grpSp>
          <p:nvGrpSpPr>
            <p:cNvPr id="338" name="Google Shape;338;p16"/>
            <p:cNvGrpSpPr/>
            <p:nvPr/>
          </p:nvGrpSpPr>
          <p:grpSpPr>
            <a:xfrm>
              <a:off x="15945375" y="590600"/>
              <a:ext cx="7356800" cy="1234400"/>
              <a:chOff x="0" y="0"/>
              <a:chExt cx="7356800" cy="1234400"/>
            </a:xfrm>
          </p:grpSpPr>
          <p:sp>
            <p:nvSpPr>
              <p:cNvPr id="339" name="Google Shape;339;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40" name="Google Shape;340;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Wikitext invocation</a:t>
                </a:r>
                <a:endParaRPr/>
              </a:p>
            </p:txBody>
          </p:sp>
        </p:grpSp>
        <p:grpSp>
          <p:nvGrpSpPr>
            <p:cNvPr id="341" name="Google Shape;341;p16"/>
            <p:cNvGrpSpPr/>
            <p:nvPr/>
          </p:nvGrpSpPr>
          <p:grpSpPr>
            <a:xfrm>
              <a:off x="0" y="0"/>
              <a:ext cx="11841057" cy="1234400"/>
              <a:chOff x="0" y="0"/>
              <a:chExt cx="11841057" cy="1234400"/>
            </a:xfrm>
          </p:grpSpPr>
          <p:sp>
            <p:nvSpPr>
              <p:cNvPr id="342" name="Google Shape;342;p16"/>
              <p:cNvSpPr/>
              <p:nvPr/>
            </p:nvSpPr>
            <p:spPr>
              <a:xfrm>
                <a:off x="0" y="0"/>
                <a:ext cx="11841056" cy="1234400"/>
              </a:xfrm>
              <a:custGeom>
                <a:rect b="b" l="l" r="r" t="t"/>
                <a:pathLst>
                  <a:path extrusionOk="0" h="1234400" w="11841056">
                    <a:moveTo>
                      <a:pt x="0" y="0"/>
                    </a:moveTo>
                    <a:lnTo>
                      <a:pt x="11841056" y="0"/>
                    </a:lnTo>
                    <a:lnTo>
                      <a:pt x="11841056" y="1234400"/>
                    </a:lnTo>
                    <a:lnTo>
                      <a:pt x="0" y="1234400"/>
                    </a:lnTo>
                    <a:close/>
                  </a:path>
                </a:pathLst>
              </a:custGeom>
              <a:solidFill>
                <a:srgbClr val="000000">
                  <a:alpha val="0"/>
                </a:srgbClr>
              </a:solidFill>
              <a:ln>
                <a:noFill/>
              </a:ln>
            </p:spPr>
          </p:sp>
          <p:sp>
            <p:nvSpPr>
              <p:cNvPr id="343" name="Google Shape;343;p16"/>
              <p:cNvSpPr txBox="1"/>
              <p:nvPr/>
            </p:nvSpPr>
            <p:spPr>
              <a:xfrm>
                <a:off x="0" y="0"/>
                <a:ext cx="11841057" cy="12344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US" sz="2200" u="none" cap="none" strike="noStrike">
                    <a:solidFill>
                      <a:srgbClr val="888888"/>
                    </a:solidFill>
                    <a:latin typeface="Montserrat"/>
                    <a:ea typeface="Montserrat"/>
                    <a:cs typeface="Montserrat"/>
                    <a:sym typeface="Montserrat"/>
                  </a:rPr>
                  <a:t>Shared namespace using inline or out-of-band metadata</a:t>
                </a:r>
                <a:endParaRPr/>
              </a:p>
            </p:txBody>
          </p:sp>
        </p:grpSp>
      </p:grpSp>
      <p:grpSp>
        <p:nvGrpSpPr>
          <p:cNvPr id="344" name="Google Shape;344;p16"/>
          <p:cNvGrpSpPr/>
          <p:nvPr/>
        </p:nvGrpSpPr>
        <p:grpSpPr>
          <a:xfrm>
            <a:off x="657738" y="7182996"/>
            <a:ext cx="11264475" cy="2016452"/>
            <a:chOff x="0" y="0"/>
            <a:chExt cx="15019300" cy="2688602"/>
          </a:xfrm>
        </p:grpSpPr>
        <p:grpSp>
          <p:nvGrpSpPr>
            <p:cNvPr id="345" name="Google Shape;345;p16"/>
            <p:cNvGrpSpPr/>
            <p:nvPr/>
          </p:nvGrpSpPr>
          <p:grpSpPr>
            <a:xfrm>
              <a:off x="7662500" y="0"/>
              <a:ext cx="7356800" cy="1234400"/>
              <a:chOff x="0" y="0"/>
              <a:chExt cx="7356800" cy="1234400"/>
            </a:xfrm>
          </p:grpSpPr>
          <p:sp>
            <p:nvSpPr>
              <p:cNvPr id="346" name="Google Shape;346;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47" name="Google Shape;347;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Inline metadata</a:t>
                </a:r>
                <a:endParaRPr/>
              </a:p>
            </p:txBody>
          </p:sp>
        </p:grpSp>
        <p:grpSp>
          <p:nvGrpSpPr>
            <p:cNvPr id="348" name="Google Shape;348;p16"/>
            <p:cNvGrpSpPr/>
            <p:nvPr/>
          </p:nvGrpSpPr>
          <p:grpSpPr>
            <a:xfrm>
              <a:off x="7662500" y="733311"/>
              <a:ext cx="7356800" cy="1955291"/>
              <a:chOff x="0" y="0"/>
              <a:chExt cx="7356800" cy="1955291"/>
            </a:xfrm>
          </p:grpSpPr>
          <p:sp>
            <p:nvSpPr>
              <p:cNvPr id="349" name="Google Shape;349;p16"/>
              <p:cNvSpPr/>
              <p:nvPr/>
            </p:nvSpPr>
            <p:spPr>
              <a:xfrm>
                <a:off x="0" y="0"/>
                <a:ext cx="7356800" cy="1955291"/>
              </a:xfrm>
              <a:custGeom>
                <a:rect b="b" l="l" r="r" t="t"/>
                <a:pathLst>
                  <a:path extrusionOk="0" h="1955291" w="7356800">
                    <a:moveTo>
                      <a:pt x="0" y="0"/>
                    </a:moveTo>
                    <a:lnTo>
                      <a:pt x="7356800" y="0"/>
                    </a:lnTo>
                    <a:lnTo>
                      <a:pt x="7356800" y="1955291"/>
                    </a:lnTo>
                    <a:lnTo>
                      <a:pt x="0" y="1955291"/>
                    </a:lnTo>
                    <a:close/>
                  </a:path>
                </a:pathLst>
              </a:custGeom>
              <a:solidFill>
                <a:srgbClr val="000000">
                  <a:alpha val="0"/>
                </a:srgbClr>
              </a:solidFill>
              <a:ln>
                <a:noFill/>
              </a:ln>
            </p:spPr>
          </p:sp>
          <p:sp>
            <p:nvSpPr>
              <p:cNvPr id="350" name="Google Shape;350;p16"/>
              <p:cNvSpPr txBox="1"/>
              <p:nvPr/>
            </p:nvSpPr>
            <p:spPr>
              <a:xfrm>
                <a:off x="0" y="9525"/>
                <a:ext cx="7356800" cy="1945766"/>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'use lua 5.5'</a:t>
                </a:r>
                <a:endParaRPr/>
              </a:p>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#!/usr/bin/lua5.5</a:t>
                </a:r>
                <a:endParaRPr/>
              </a:p>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 use lua 5.5 --</a:t>
                </a:r>
                <a:endParaRPr/>
              </a:p>
            </p:txBody>
          </p:sp>
        </p:grpSp>
        <p:grpSp>
          <p:nvGrpSpPr>
            <p:cNvPr id="351" name="Google Shape;351;p16"/>
            <p:cNvGrpSpPr/>
            <p:nvPr/>
          </p:nvGrpSpPr>
          <p:grpSpPr>
            <a:xfrm>
              <a:off x="0" y="62200"/>
              <a:ext cx="7356800" cy="1234400"/>
              <a:chOff x="0" y="0"/>
              <a:chExt cx="7356800" cy="1234400"/>
            </a:xfrm>
          </p:grpSpPr>
          <p:sp>
            <p:nvSpPr>
              <p:cNvPr id="352" name="Google Shape;352;p16"/>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353" name="Google Shape;353;p16"/>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External metadata</a:t>
                </a:r>
                <a:endParaRPr/>
              </a:p>
            </p:txBody>
          </p:sp>
        </p:grpSp>
        <p:grpSp>
          <p:nvGrpSpPr>
            <p:cNvPr id="354" name="Google Shape;354;p16"/>
            <p:cNvGrpSpPr/>
            <p:nvPr/>
          </p:nvGrpSpPr>
          <p:grpSpPr>
            <a:xfrm>
              <a:off x="0" y="876200"/>
              <a:ext cx="7356800" cy="1358391"/>
              <a:chOff x="0" y="0"/>
              <a:chExt cx="7356800" cy="1358391"/>
            </a:xfrm>
          </p:grpSpPr>
          <p:sp>
            <p:nvSpPr>
              <p:cNvPr id="355" name="Google Shape;355;p16"/>
              <p:cNvSpPr/>
              <p:nvPr/>
            </p:nvSpPr>
            <p:spPr>
              <a:xfrm>
                <a:off x="0" y="0"/>
                <a:ext cx="7356800" cy="1358391"/>
              </a:xfrm>
              <a:custGeom>
                <a:rect b="b" l="l" r="r" t="t"/>
                <a:pathLst>
                  <a:path extrusionOk="0" h="1358391" w="7356800">
                    <a:moveTo>
                      <a:pt x="0" y="0"/>
                    </a:moveTo>
                    <a:lnTo>
                      <a:pt x="7356800" y="0"/>
                    </a:lnTo>
                    <a:lnTo>
                      <a:pt x="7356800" y="1358391"/>
                    </a:lnTo>
                    <a:lnTo>
                      <a:pt x="0" y="1358391"/>
                    </a:lnTo>
                    <a:close/>
                  </a:path>
                </a:pathLst>
              </a:custGeom>
              <a:solidFill>
                <a:srgbClr val="000000">
                  <a:alpha val="0"/>
                </a:srgbClr>
              </a:solidFill>
              <a:ln>
                <a:noFill/>
              </a:ln>
            </p:spPr>
          </p:sp>
          <p:sp>
            <p:nvSpPr>
              <p:cNvPr id="356" name="Google Shape;356;p16"/>
              <p:cNvSpPr txBox="1"/>
              <p:nvPr/>
            </p:nvSpPr>
            <p:spPr>
              <a:xfrm>
                <a:off x="0" y="9525"/>
                <a:ext cx="7356800" cy="1348866"/>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Content Model</a:t>
                </a:r>
                <a:endParaRPr/>
              </a:p>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MCR Slot</a:t>
                </a:r>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64" name="Shape 364"/>
        <p:cNvGrpSpPr/>
        <p:nvPr/>
      </p:nvGrpSpPr>
      <p:grpSpPr>
        <a:xfrm>
          <a:off x="0" y="0"/>
          <a:ext cx="0" cy="0"/>
          <a:chOff x="0" y="0"/>
          <a:chExt cx="0" cy="0"/>
        </a:xfrm>
      </p:grpSpPr>
      <p:sp>
        <p:nvSpPr>
          <p:cNvPr id="365" name="Google Shape;365;p17"/>
          <p:cNvSpPr/>
          <p:nvPr/>
        </p:nvSpPr>
        <p:spPr>
          <a:xfrm>
            <a:off x="12049750" y="0"/>
            <a:ext cx="6238208" cy="10287000"/>
          </a:xfrm>
          <a:custGeom>
            <a:rect b="b" l="l" r="r" t="t"/>
            <a:pathLst>
              <a:path extrusionOk="0" h="13716000" w="8317611">
                <a:moveTo>
                  <a:pt x="0" y="0"/>
                </a:moveTo>
                <a:lnTo>
                  <a:pt x="8317611" y="0"/>
                </a:lnTo>
                <a:lnTo>
                  <a:pt x="8317611" y="13716000"/>
                </a:lnTo>
                <a:lnTo>
                  <a:pt x="0" y="13716000"/>
                </a:lnTo>
                <a:close/>
              </a:path>
            </a:pathLst>
          </a:custGeom>
          <a:solidFill>
            <a:srgbClr val="000000"/>
          </a:solidFill>
          <a:ln>
            <a:noFill/>
          </a:ln>
        </p:spPr>
      </p:sp>
      <p:sp>
        <p:nvSpPr>
          <p:cNvPr id="366" name="Google Shape;366;p17"/>
          <p:cNvSpPr/>
          <p:nvPr/>
        </p:nvSpPr>
        <p:spPr>
          <a:xfrm>
            <a:off x="961050" y="74855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8" r="-6344" t="-14655"/>
            </a:stretch>
          </a:blipFill>
          <a:ln>
            <a:noFill/>
          </a:ln>
        </p:spPr>
      </p:sp>
      <p:sp>
        <p:nvSpPr>
          <p:cNvPr id="367" name="Google Shape;367;p17"/>
          <p:cNvSpPr/>
          <p:nvPr/>
        </p:nvSpPr>
        <p:spPr>
          <a:xfrm rot="-5400000">
            <a:off x="756452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368" name="Google Shape;368;p17"/>
          <p:cNvSpPr/>
          <p:nvPr/>
        </p:nvSpPr>
        <p:spPr>
          <a:xfrm rot="-5400000">
            <a:off x="881217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369" name="Google Shape;369;p17"/>
          <p:cNvSpPr/>
          <p:nvPr/>
        </p:nvSpPr>
        <p:spPr>
          <a:xfrm rot="-5400000">
            <a:off x="1005982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370" name="Google Shape;370;p17"/>
          <p:cNvSpPr/>
          <p:nvPr/>
        </p:nvSpPr>
        <p:spPr>
          <a:xfrm rot="-5400000">
            <a:off x="1130747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371" name="Google Shape;371;p17"/>
          <p:cNvSpPr/>
          <p:nvPr/>
        </p:nvSpPr>
        <p:spPr>
          <a:xfrm rot="-5400000">
            <a:off x="1255512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372" name="Google Shape;372;p17"/>
          <p:cNvSpPr txBox="1"/>
          <p:nvPr/>
        </p:nvSpPr>
        <p:spPr>
          <a:xfrm>
            <a:off x="589475" y="3621850"/>
            <a:ext cx="10588800" cy="4275900"/>
          </a:xfrm>
          <a:prstGeom prst="rect">
            <a:avLst/>
          </a:prstGeom>
          <a:noFill/>
          <a:ln>
            <a:noFill/>
          </a:ln>
        </p:spPr>
        <p:txBody>
          <a:bodyPr anchorCtr="0" anchor="t" bIns="0" lIns="0" spcFirstLastPara="1" rIns="0" wrap="square" tIns="0">
            <a:spAutoFit/>
          </a:bodyPr>
          <a:lstStyle/>
          <a:p>
            <a:pPr indent="-512876" lvl="1" marL="1025753" marR="0" rtl="0" algn="l">
              <a:lnSpc>
                <a:spcPct val="115000"/>
              </a:lnSpc>
              <a:spcBef>
                <a:spcPts val="0"/>
              </a:spcBef>
              <a:spcAft>
                <a:spcPts val="0"/>
              </a:spcAft>
              <a:buClr>
                <a:srgbClr val="FFFFFF"/>
              </a:buClr>
              <a:buSzPts val="3200"/>
              <a:buFont typeface="Arial"/>
              <a:buChar char="•"/>
            </a:pPr>
            <a:r>
              <a:rPr b="0" i="0" lang="en-US" sz="3200" u="none" cap="none" strike="noStrike">
                <a:solidFill>
                  <a:srgbClr val="FFFFFF"/>
                </a:solidFill>
                <a:latin typeface="Helvetica Neue"/>
                <a:ea typeface="Helvetica Neue"/>
                <a:cs typeface="Helvetica Neue"/>
                <a:sym typeface="Helvetica Neue"/>
              </a:rPr>
              <a:t>Multi-Content Revisions (MCR) is the ability to store multiple content objects in a single revision of a page.</a:t>
            </a:r>
            <a:endParaRPr/>
          </a:p>
          <a:p>
            <a:pPr indent="-512876" lvl="1" marL="1025753" marR="0" rtl="0" algn="l">
              <a:lnSpc>
                <a:spcPct val="115000"/>
              </a:lnSpc>
              <a:spcBef>
                <a:spcPts val="1000"/>
              </a:spcBef>
              <a:spcAft>
                <a:spcPts val="0"/>
              </a:spcAft>
              <a:buClr>
                <a:srgbClr val="FFFFFF"/>
              </a:buClr>
              <a:buSzPts val="3200"/>
              <a:buFont typeface="Arial"/>
              <a:buChar char="•"/>
            </a:pPr>
            <a:r>
              <a:rPr b="0" i="0" lang="en-US" sz="3200" u="none" cap="none" strike="noStrike">
                <a:solidFill>
                  <a:srgbClr val="FFFFFF"/>
                </a:solidFill>
                <a:latin typeface="Helvetica Neue"/>
                <a:ea typeface="Helvetica Neue"/>
                <a:cs typeface="Helvetica Neue"/>
                <a:sym typeface="Helvetica Neue"/>
              </a:rPr>
              <a:t>A page has multiple </a:t>
            </a:r>
            <a:r>
              <a:rPr b="1" i="0" lang="en-US" sz="3200" u="sng" cap="none" strike="noStrike">
                <a:solidFill>
                  <a:srgbClr val="FFFFFF"/>
                </a:solidFill>
                <a:latin typeface="Helvetica Neue"/>
                <a:ea typeface="Helvetica Neue"/>
                <a:cs typeface="Helvetica Neue"/>
                <a:sym typeface="Helvetica Neue"/>
              </a:rPr>
              <a:t>slots</a:t>
            </a:r>
            <a:r>
              <a:rPr b="0" i="0" lang="en-US" sz="3200" u="none" cap="none" strike="noStrike">
                <a:solidFill>
                  <a:srgbClr val="FFFFFF"/>
                </a:solidFill>
                <a:latin typeface="Helvetica Neue"/>
                <a:ea typeface="Helvetica Neue"/>
                <a:cs typeface="Helvetica Neue"/>
                <a:sym typeface="Helvetica Neue"/>
              </a:rPr>
              <a:t> which can be either all of the same kind (content model) or different kinds</a:t>
            </a:r>
            <a:endParaRPr/>
          </a:p>
          <a:p>
            <a:pPr indent="-513080" lvl="1" marL="1026160" marR="0" rtl="0" algn="l">
              <a:lnSpc>
                <a:spcPct val="115000"/>
              </a:lnSpc>
              <a:spcBef>
                <a:spcPts val="1000"/>
              </a:spcBef>
              <a:spcAft>
                <a:spcPts val="0"/>
              </a:spcAft>
              <a:buClr>
                <a:srgbClr val="FFFFFF"/>
              </a:buClr>
              <a:buSzPts val="3200"/>
              <a:buFont typeface="Arial"/>
              <a:buChar char="•"/>
            </a:pPr>
            <a:r>
              <a:rPr b="0" i="0" lang="en-US" sz="3200" u="none" cap="none" strike="noStrike">
                <a:solidFill>
                  <a:srgbClr val="FFFFFF"/>
                </a:solidFill>
                <a:latin typeface="Helvetica Neue"/>
                <a:ea typeface="Helvetica Neue"/>
                <a:cs typeface="Helvetica Neue"/>
                <a:sym typeface="Helvetica Neue"/>
              </a:rPr>
              <a:t>Slots may be changed together or separately.</a:t>
            </a:r>
            <a:endParaRPr/>
          </a:p>
          <a:p>
            <a:pPr indent="-512876" lvl="1" marL="1025753" marR="0" rtl="0" algn="l">
              <a:lnSpc>
                <a:spcPct val="115000"/>
              </a:lnSpc>
              <a:spcBef>
                <a:spcPts val="1000"/>
              </a:spcBef>
              <a:spcAft>
                <a:spcPts val="1000"/>
              </a:spcAft>
              <a:buClr>
                <a:srgbClr val="FFFFFF"/>
              </a:buClr>
              <a:buSzPts val="3200"/>
              <a:buFont typeface="Arial"/>
              <a:buChar char="•"/>
            </a:pPr>
            <a:r>
              <a:rPr b="0" i="0" lang="en-US" sz="3200" u="none" cap="none" strike="noStrike">
                <a:solidFill>
                  <a:srgbClr val="FFFFFF"/>
                </a:solidFill>
                <a:latin typeface="Helvetica Neue"/>
                <a:ea typeface="Helvetica Neue"/>
                <a:cs typeface="Helvetica Neue"/>
                <a:sym typeface="Helvetica Neue"/>
              </a:rPr>
              <a:t>In production since 2019, not yet widely used.</a:t>
            </a:r>
            <a:endParaRPr/>
          </a:p>
        </p:txBody>
      </p:sp>
      <p:sp>
        <p:nvSpPr>
          <p:cNvPr id="373" name="Google Shape;373;p17"/>
          <p:cNvSpPr txBox="1"/>
          <p:nvPr/>
        </p:nvSpPr>
        <p:spPr>
          <a:xfrm>
            <a:off x="589475" y="1825800"/>
            <a:ext cx="13545000" cy="10005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6500" u="none" cap="none" strike="noStrike">
                <a:solidFill>
                  <a:srgbClr val="FFFFFF"/>
                </a:solidFill>
                <a:latin typeface="Montserrat Black"/>
                <a:ea typeface="Montserrat Black"/>
                <a:cs typeface="Montserrat Black"/>
                <a:sym typeface="Montserrat Black"/>
              </a:rPr>
              <a:t>Multi-Content Revisions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381" name="Shape 381"/>
        <p:cNvGrpSpPr/>
        <p:nvPr/>
      </p:nvGrpSpPr>
      <p:grpSpPr>
        <a:xfrm>
          <a:off x="0" y="0"/>
          <a:ext cx="0" cy="0"/>
          <a:chOff x="0" y="0"/>
          <a:chExt cx="0" cy="0"/>
        </a:xfrm>
      </p:grpSpPr>
      <p:sp>
        <p:nvSpPr>
          <p:cNvPr id="382" name="Google Shape;382;p18"/>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383" name="Google Shape;383;p18"/>
          <p:cNvSpPr/>
          <p:nvPr/>
        </p:nvSpPr>
        <p:spPr>
          <a:xfrm>
            <a:off x="12860416" y="3463449"/>
            <a:ext cx="4522280" cy="3360134"/>
          </a:xfrm>
          <a:custGeom>
            <a:rect b="b" l="l" r="r" t="t"/>
            <a:pathLst>
              <a:path extrusionOk="0" h="4480179" w="6029706">
                <a:moveTo>
                  <a:pt x="0" y="0"/>
                </a:moveTo>
                <a:lnTo>
                  <a:pt x="6029706" y="0"/>
                </a:lnTo>
                <a:lnTo>
                  <a:pt x="6029706" y="4480179"/>
                </a:lnTo>
                <a:lnTo>
                  <a:pt x="0" y="4480179"/>
                </a:lnTo>
                <a:lnTo>
                  <a:pt x="0" y="0"/>
                </a:lnTo>
                <a:close/>
              </a:path>
            </a:pathLst>
          </a:custGeom>
          <a:blipFill rotWithShape="1">
            <a:blip r:embed="rId4">
              <a:alphaModFix/>
            </a:blip>
            <a:stretch>
              <a:fillRect b="-68736" l="-12537" r="-12526" t="-49024"/>
            </a:stretch>
          </a:blipFill>
          <a:ln>
            <a:noFill/>
          </a:ln>
        </p:spPr>
      </p:sp>
      <p:sp>
        <p:nvSpPr>
          <p:cNvPr id="384" name="Google Shape;384;p18"/>
          <p:cNvSpPr txBox="1"/>
          <p:nvPr/>
        </p:nvSpPr>
        <p:spPr>
          <a:xfrm>
            <a:off x="589475" y="3621850"/>
            <a:ext cx="12563700" cy="2722500"/>
          </a:xfrm>
          <a:prstGeom prst="rect">
            <a:avLst/>
          </a:prstGeom>
          <a:noFill/>
          <a:ln>
            <a:noFill/>
          </a:ln>
        </p:spPr>
        <p:txBody>
          <a:bodyPr anchorCtr="0" anchor="t" bIns="0" lIns="0" spcFirstLastPara="1" rIns="0" wrap="square" tIns="0">
            <a:spAutoFit/>
          </a:bodyPr>
          <a:lstStyle/>
          <a:p>
            <a:pPr indent="-457200" lvl="1" marL="914400" rtl="0" algn="l">
              <a:lnSpc>
                <a:spcPct val="115000"/>
              </a:lnSpc>
              <a:spcBef>
                <a:spcPts val="0"/>
              </a:spcBef>
              <a:spcAft>
                <a:spcPts val="0"/>
              </a:spcAft>
              <a:buSzPts val="3600"/>
              <a:buFont typeface="Helvetica Neue"/>
              <a:buChar char="•"/>
            </a:pPr>
            <a:r>
              <a:rPr lang="en-US" sz="3600">
                <a:latin typeface="Helvetica Neue"/>
                <a:ea typeface="Helvetica Neue"/>
                <a:cs typeface="Helvetica Neue"/>
                <a:sym typeface="Helvetica Neue"/>
              </a:rPr>
              <a:t>Lua 5.</a:t>
            </a:r>
            <a:r>
              <a:rPr lang="en-US" sz="3600">
                <a:latin typeface="Helvetica Neue"/>
                <a:ea typeface="Helvetica Neue"/>
                <a:cs typeface="Helvetica Neue"/>
                <a:sym typeface="Helvetica Neue"/>
              </a:rPr>
              <a:t>4</a:t>
            </a:r>
            <a:r>
              <a:rPr lang="en-US" sz="3600">
                <a:latin typeface="Helvetica Neue"/>
                <a:ea typeface="Helvetica Neue"/>
                <a:cs typeface="Helvetica Neue"/>
                <a:sym typeface="Helvetica Neue"/>
              </a:rPr>
              <a:t> can be compiled or interpreted by a Lua 5.</a:t>
            </a:r>
            <a:r>
              <a:rPr lang="en-US" sz="3600">
                <a:latin typeface="Helvetica Neue"/>
                <a:ea typeface="Helvetica Neue"/>
                <a:cs typeface="Helvetica Neue"/>
                <a:sym typeface="Helvetica Neue"/>
              </a:rPr>
              <a:t>1</a:t>
            </a:r>
            <a:r>
              <a:rPr lang="en-US" sz="3600">
                <a:latin typeface="Helvetica Neue"/>
                <a:ea typeface="Helvetica Neue"/>
                <a:cs typeface="Helvetica Neue"/>
                <a:sym typeface="Helvetica Neue"/>
              </a:rPr>
              <a:t> runtime</a:t>
            </a:r>
            <a:endParaRPr sz="3600">
              <a:latin typeface="Helvetica Neue"/>
              <a:ea typeface="Helvetica Neue"/>
              <a:cs typeface="Helvetica Neue"/>
              <a:sym typeface="Helvetica Neue"/>
            </a:endParaRPr>
          </a:p>
          <a:p>
            <a:pPr indent="-457200" lvl="1" marL="914400" rtl="0" algn="l">
              <a:lnSpc>
                <a:spcPct val="115000"/>
              </a:lnSpc>
              <a:spcBef>
                <a:spcPts val="1000"/>
              </a:spcBef>
              <a:spcAft>
                <a:spcPts val="0"/>
              </a:spcAft>
              <a:buSzPts val="3600"/>
              <a:buFont typeface="Helvetica Neue"/>
              <a:buChar char="•"/>
            </a:pPr>
            <a:r>
              <a:rPr lang="en-US" sz="3600">
                <a:latin typeface="Helvetica Neue"/>
                <a:ea typeface="Helvetica Neue"/>
                <a:cs typeface="Helvetica Neue"/>
                <a:sym typeface="Helvetica Neue"/>
              </a:rPr>
              <a:t>A live example: </a:t>
            </a:r>
            <a:endParaRPr sz="3600">
              <a:latin typeface="Helvetica Neue"/>
              <a:ea typeface="Helvetica Neue"/>
              <a:cs typeface="Helvetica Neue"/>
              <a:sym typeface="Helvetica Neue"/>
            </a:endParaRPr>
          </a:p>
          <a:p>
            <a:pPr indent="-457200" lvl="2" marL="1371600" rtl="0" algn="l">
              <a:lnSpc>
                <a:spcPct val="115000"/>
              </a:lnSpc>
              <a:spcBef>
                <a:spcPts val="1000"/>
              </a:spcBef>
              <a:spcAft>
                <a:spcPts val="1000"/>
              </a:spcAft>
              <a:buSzPts val="3600"/>
              <a:buFont typeface="Helvetica Neue"/>
              <a:buChar char="⚬"/>
            </a:pPr>
            <a:r>
              <a:rPr lang="en-US" sz="3600">
                <a:latin typeface="Helvetica Neue"/>
                <a:ea typeface="Helvetica Neue"/>
                <a:cs typeface="Helvetica Neue"/>
                <a:sym typeface="Helvetica Neue"/>
              </a:rPr>
              <a:t>[[</a:t>
            </a:r>
            <a:r>
              <a:rPr lang="en-US" sz="3600" u="sng">
                <a:solidFill>
                  <a:schemeClr val="hlink"/>
                </a:solidFill>
                <a:latin typeface="Helvetica Neue"/>
                <a:ea typeface="Helvetica Neue"/>
                <a:cs typeface="Helvetica Neue"/>
                <a:sym typeface="Helvetica Neue"/>
                <a:hlinkClick r:id="rId5"/>
              </a:rPr>
              <a:t>:en:User:Cscott/Ideas/Improved_for-loops_for_Lua</a:t>
            </a:r>
            <a:r>
              <a:rPr lang="en-US" sz="3600">
                <a:latin typeface="Helvetica Neue"/>
                <a:ea typeface="Helvetica Neue"/>
                <a:cs typeface="Helvetica Neue"/>
                <a:sym typeface="Helvetica Neue"/>
              </a:rPr>
              <a:t>]]</a:t>
            </a:r>
            <a:endParaRPr sz="3600">
              <a:latin typeface="Helvetica Neue"/>
              <a:ea typeface="Helvetica Neue"/>
              <a:cs typeface="Helvetica Neue"/>
              <a:sym typeface="Helvetica Neue"/>
            </a:endParaRPr>
          </a:p>
        </p:txBody>
      </p:sp>
      <p:sp>
        <p:nvSpPr>
          <p:cNvPr id="385" name="Google Shape;385;p18"/>
          <p:cNvSpPr txBox="1"/>
          <p:nvPr/>
        </p:nvSpPr>
        <p:spPr>
          <a:xfrm>
            <a:off x="589475" y="2252086"/>
            <a:ext cx="16210950" cy="1005078"/>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Cross-compilation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389" name="Shape 389"/>
        <p:cNvGrpSpPr/>
        <p:nvPr/>
      </p:nvGrpSpPr>
      <p:grpSpPr>
        <a:xfrm>
          <a:off x="0" y="0"/>
          <a:ext cx="0" cy="0"/>
          <a:chOff x="0" y="0"/>
          <a:chExt cx="0" cy="0"/>
        </a:xfrm>
      </p:grpSpPr>
      <p:sp>
        <p:nvSpPr>
          <p:cNvPr id="390" name="Google Shape;390;p19"/>
          <p:cNvSpPr/>
          <p:nvPr/>
        </p:nvSpPr>
        <p:spPr>
          <a:xfrm>
            <a:off x="2937665" y="0"/>
            <a:ext cx="12412670" cy="10287000"/>
          </a:xfrm>
          <a:custGeom>
            <a:rect b="b" l="l" r="r" t="t"/>
            <a:pathLst>
              <a:path extrusionOk="0" h="10287000" w="12412670">
                <a:moveTo>
                  <a:pt x="0" y="0"/>
                </a:moveTo>
                <a:lnTo>
                  <a:pt x="12412670" y="0"/>
                </a:lnTo>
                <a:lnTo>
                  <a:pt x="12412670" y="10287000"/>
                </a:lnTo>
                <a:lnTo>
                  <a:pt x="0" y="10287000"/>
                </a:lnTo>
                <a:lnTo>
                  <a:pt x="0" y="0"/>
                </a:lnTo>
                <a:close/>
              </a:path>
            </a:pathLst>
          </a:custGeom>
          <a:blipFill rotWithShape="1">
            <a:blip r:embed="rId3">
              <a:alphaModFix/>
            </a:blip>
            <a:stretch>
              <a:fillRect b="0" l="0" r="0" t="0"/>
            </a:stretch>
          </a:blipFill>
          <a:ln>
            <a:noFill/>
          </a:ln>
        </p:spPr>
      </p:sp>
      <p:sp>
        <p:nvSpPr>
          <p:cNvPr id="391" name="Google Shape;391;p19"/>
          <p:cNvSpPr/>
          <p:nvPr/>
        </p:nvSpPr>
        <p:spPr>
          <a:xfrm rot="5400000">
            <a:off x="-4399015" y="3317884"/>
            <a:ext cx="10469690" cy="3651219"/>
          </a:xfrm>
          <a:custGeom>
            <a:rect b="b" l="l" r="r" t="t"/>
            <a:pathLst>
              <a:path extrusionOk="0" h="4868291" w="13959587">
                <a:moveTo>
                  <a:pt x="0" y="0"/>
                </a:moveTo>
                <a:lnTo>
                  <a:pt x="13959587" y="0"/>
                </a:lnTo>
                <a:lnTo>
                  <a:pt x="13959587" y="4868291"/>
                </a:lnTo>
                <a:lnTo>
                  <a:pt x="0" y="4868291"/>
                </a:lnTo>
                <a:lnTo>
                  <a:pt x="0" y="0"/>
                </a:lnTo>
                <a:close/>
              </a:path>
            </a:pathLst>
          </a:custGeom>
          <a:blipFill rotWithShape="1">
            <a:blip r:embed="rId4">
              <a:alphaModFix/>
            </a:blip>
            <a:stretch>
              <a:fillRect b="0" l="0" r="-9206" t="0"/>
            </a:stretch>
          </a:blipFill>
          <a:ln>
            <a:noFill/>
          </a:ln>
        </p:spPr>
      </p:sp>
      <p:sp>
        <p:nvSpPr>
          <p:cNvPr id="392" name="Google Shape;392;p19"/>
          <p:cNvSpPr/>
          <p:nvPr/>
        </p:nvSpPr>
        <p:spPr>
          <a:xfrm flipH="1" rot="-5400000">
            <a:off x="12217295" y="3317884"/>
            <a:ext cx="10469690" cy="3651219"/>
          </a:xfrm>
          <a:custGeom>
            <a:rect b="b" l="l" r="r" t="t"/>
            <a:pathLst>
              <a:path extrusionOk="0" h="4868291" w="13959587">
                <a:moveTo>
                  <a:pt x="0" y="4868291"/>
                </a:moveTo>
                <a:lnTo>
                  <a:pt x="13959587" y="4868291"/>
                </a:lnTo>
                <a:lnTo>
                  <a:pt x="13959587" y="0"/>
                </a:lnTo>
                <a:lnTo>
                  <a:pt x="0" y="0"/>
                </a:lnTo>
                <a:lnTo>
                  <a:pt x="0" y="4868291"/>
                </a:lnTo>
                <a:close/>
              </a:path>
            </a:pathLst>
          </a:custGeom>
          <a:blipFill rotWithShape="1">
            <a:blip r:embed="rId4">
              <a:alphaModFix/>
            </a:blip>
            <a:stretch>
              <a:fillRect b="0" l="0" r="-9206"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400" name="Shape 400"/>
        <p:cNvGrpSpPr/>
        <p:nvPr/>
      </p:nvGrpSpPr>
      <p:grpSpPr>
        <a:xfrm>
          <a:off x="0" y="0"/>
          <a:ext cx="0" cy="0"/>
          <a:chOff x="0" y="0"/>
          <a:chExt cx="0" cy="0"/>
        </a:xfrm>
      </p:grpSpPr>
      <p:grpSp>
        <p:nvGrpSpPr>
          <p:cNvPr id="401" name="Google Shape;401;p20"/>
          <p:cNvGrpSpPr/>
          <p:nvPr/>
        </p:nvGrpSpPr>
        <p:grpSpPr>
          <a:xfrm>
            <a:off x="2318009" y="3019590"/>
            <a:ext cx="13651981" cy="4247821"/>
            <a:chOff x="0" y="0"/>
            <a:chExt cx="3595584" cy="1118768"/>
          </a:xfrm>
        </p:grpSpPr>
        <p:sp>
          <p:nvSpPr>
            <p:cNvPr id="402" name="Google Shape;402;p20"/>
            <p:cNvSpPr/>
            <p:nvPr/>
          </p:nvSpPr>
          <p:spPr>
            <a:xfrm>
              <a:off x="0" y="0"/>
              <a:ext cx="3595584" cy="1118768"/>
            </a:xfrm>
            <a:custGeom>
              <a:rect b="b" l="l" r="r" t="t"/>
              <a:pathLst>
                <a:path extrusionOk="0" h="1118768" w="3595584">
                  <a:moveTo>
                    <a:pt x="9641" y="0"/>
                  </a:moveTo>
                  <a:lnTo>
                    <a:pt x="3585943" y="0"/>
                  </a:lnTo>
                  <a:cubicBezTo>
                    <a:pt x="3588500" y="0"/>
                    <a:pt x="3590952" y="1016"/>
                    <a:pt x="3592760" y="2824"/>
                  </a:cubicBezTo>
                  <a:cubicBezTo>
                    <a:pt x="3594568" y="4632"/>
                    <a:pt x="3595584" y="7084"/>
                    <a:pt x="3595584" y="9641"/>
                  </a:cubicBezTo>
                  <a:lnTo>
                    <a:pt x="3595584" y="1109127"/>
                  </a:lnTo>
                  <a:cubicBezTo>
                    <a:pt x="3595584" y="1111684"/>
                    <a:pt x="3594568" y="1114136"/>
                    <a:pt x="3592760" y="1115944"/>
                  </a:cubicBezTo>
                  <a:cubicBezTo>
                    <a:pt x="3590952" y="1117752"/>
                    <a:pt x="3588500" y="1118768"/>
                    <a:pt x="3585943" y="1118768"/>
                  </a:cubicBezTo>
                  <a:lnTo>
                    <a:pt x="9641" y="1118768"/>
                  </a:lnTo>
                  <a:cubicBezTo>
                    <a:pt x="7084" y="1118768"/>
                    <a:pt x="4632" y="1117752"/>
                    <a:pt x="2824" y="1115944"/>
                  </a:cubicBezTo>
                  <a:cubicBezTo>
                    <a:pt x="1016" y="1114136"/>
                    <a:pt x="0" y="1111684"/>
                    <a:pt x="0" y="1109127"/>
                  </a:cubicBezTo>
                  <a:lnTo>
                    <a:pt x="0" y="9641"/>
                  </a:lnTo>
                  <a:cubicBezTo>
                    <a:pt x="0" y="7084"/>
                    <a:pt x="1016" y="4632"/>
                    <a:pt x="2824" y="2824"/>
                  </a:cubicBezTo>
                  <a:cubicBezTo>
                    <a:pt x="4632" y="1016"/>
                    <a:pt x="7084" y="0"/>
                    <a:pt x="9641" y="0"/>
                  </a:cubicBezTo>
                  <a:close/>
                </a:path>
              </a:pathLst>
            </a:custGeom>
            <a:solidFill>
              <a:srgbClr val="378154"/>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0"/>
            <p:cNvSpPr txBox="1"/>
            <p:nvPr/>
          </p:nvSpPr>
          <p:spPr>
            <a:xfrm>
              <a:off x="0" y="0"/>
              <a:ext cx="3595584" cy="1118768"/>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0"/>
          <p:cNvSpPr txBox="1"/>
          <p:nvPr/>
        </p:nvSpPr>
        <p:spPr>
          <a:xfrm>
            <a:off x="2580225" y="3300793"/>
            <a:ext cx="13127700" cy="3739200"/>
          </a:xfrm>
          <a:prstGeom prst="rect">
            <a:avLst/>
          </a:prstGeom>
          <a:noFill/>
          <a:ln>
            <a:noFill/>
          </a:ln>
        </p:spPr>
        <p:txBody>
          <a:bodyPr anchorCtr="0" anchor="t" bIns="0" lIns="0" spcFirstLastPara="1" rIns="0" wrap="square" tIns="0">
            <a:spAutoFit/>
          </a:bodyPr>
          <a:lstStyle/>
          <a:p>
            <a:pPr indent="-388619" lvl="1" marL="777238" marR="0" rtl="0" algn="l">
              <a:lnSpc>
                <a:spcPct val="115000"/>
              </a:lnSpc>
              <a:spcBef>
                <a:spcPts val="0"/>
              </a:spcBef>
              <a:spcAft>
                <a:spcPts val="0"/>
              </a:spcAft>
              <a:buClr>
                <a:srgbClr val="FFFFFF"/>
              </a:buClr>
              <a:buSzPts val="3599"/>
              <a:buFont typeface="Arial"/>
              <a:buChar char="•"/>
            </a:pPr>
            <a:r>
              <a:rPr b="1" i="0" lang="en-US" sz="3599" u="none" cap="none" strike="noStrike">
                <a:solidFill>
                  <a:srgbClr val="FFFFFF"/>
                </a:solidFill>
                <a:latin typeface="Montserrat Medium"/>
                <a:ea typeface="Montserrat Medium"/>
                <a:cs typeface="Montserrat Medium"/>
                <a:sym typeface="Montserrat Medium"/>
              </a:rPr>
              <a:t>Use existing titles and same require/invoke syntax</a:t>
            </a:r>
            <a:endParaRPr/>
          </a:p>
          <a:p>
            <a:pPr indent="-388619" lvl="1" marL="777238" marR="0" rtl="0" algn="l">
              <a:lnSpc>
                <a:spcPct val="115000"/>
              </a:lnSpc>
              <a:spcBef>
                <a:spcPts val="0"/>
              </a:spcBef>
              <a:spcAft>
                <a:spcPts val="0"/>
              </a:spcAft>
              <a:buClr>
                <a:srgbClr val="FFFFFF"/>
              </a:buClr>
              <a:buSzPts val="3599"/>
              <a:buFont typeface="Arial"/>
              <a:buChar char="•"/>
            </a:pPr>
            <a:r>
              <a:rPr b="1" i="0" lang="en-US" sz="3599" u="none" cap="none" strike="noStrike">
                <a:solidFill>
                  <a:srgbClr val="FFFFFF"/>
                </a:solidFill>
                <a:latin typeface="Montserrat Medium"/>
                <a:ea typeface="Montserrat Medium"/>
                <a:cs typeface="Montserrat Medium"/>
                <a:sym typeface="Montserrat Medium"/>
              </a:rPr>
              <a:t>Store different versions of the module in different MCR slots</a:t>
            </a:r>
            <a:endParaRPr/>
          </a:p>
          <a:p>
            <a:pPr indent="-388619" lvl="1" marL="777238" marR="0" rtl="0" algn="l">
              <a:lnSpc>
                <a:spcPct val="115000"/>
              </a:lnSpc>
              <a:spcBef>
                <a:spcPts val="0"/>
              </a:spcBef>
              <a:spcAft>
                <a:spcPts val="0"/>
              </a:spcAft>
              <a:buClr>
                <a:srgbClr val="FFFFFF"/>
              </a:buClr>
              <a:buSzPts val="3599"/>
              <a:buFont typeface="Arial"/>
              <a:buChar char="•"/>
            </a:pPr>
            <a:r>
              <a:rPr b="1" i="0" lang="en-US" sz="3599" u="none" cap="none" strike="noStrike">
                <a:solidFill>
                  <a:srgbClr val="FFFFFF"/>
                </a:solidFill>
                <a:latin typeface="Montserrat Medium"/>
                <a:ea typeface="Montserrat Medium"/>
                <a:cs typeface="Montserrat Medium"/>
                <a:sym typeface="Montserrat Medium"/>
              </a:rPr>
              <a:t>Use slot metadata (or internal marking) to indicate compatibility of each slot.</a:t>
            </a:r>
            <a:endParaRPr/>
          </a:p>
          <a:p>
            <a:pPr indent="-388619" lvl="1" marL="777238" marR="0" rtl="0" algn="l">
              <a:lnSpc>
                <a:spcPct val="115000"/>
              </a:lnSpc>
              <a:spcBef>
                <a:spcPts val="0"/>
              </a:spcBef>
              <a:spcAft>
                <a:spcPts val="0"/>
              </a:spcAft>
              <a:buClr>
                <a:srgbClr val="FFFFFF"/>
              </a:buClr>
              <a:buSzPts val="3599"/>
              <a:buFont typeface="Arial"/>
              <a:buChar char="•"/>
            </a:pPr>
            <a:r>
              <a:rPr b="1" i="0" lang="en-US" sz="3599" u="none" cap="none" strike="noStrike">
                <a:solidFill>
                  <a:srgbClr val="FFFFFF"/>
                </a:solidFill>
                <a:latin typeface="Montserrat Medium"/>
                <a:ea typeface="Montserrat Medium"/>
                <a:cs typeface="Montserrat Medium"/>
                <a:sym typeface="Montserrat Medium"/>
              </a:rPr>
              <a:t>Opportunity to apply MCR to docs &amp; tests as well</a:t>
            </a:r>
            <a:endParaRPr/>
          </a:p>
        </p:txBody>
      </p:sp>
      <p:sp>
        <p:nvSpPr>
          <p:cNvPr id="405" name="Google Shape;405;p20"/>
          <p:cNvSpPr/>
          <p:nvPr/>
        </p:nvSpPr>
        <p:spPr>
          <a:xfrm>
            <a:off x="7590650" y="479050"/>
            <a:ext cx="3106674" cy="862965"/>
          </a:xfrm>
          <a:custGeom>
            <a:rect b="b" l="l" r="r" t="t"/>
            <a:pathLst>
              <a:path extrusionOk="0" h="1150620" w="4142232">
                <a:moveTo>
                  <a:pt x="0" y="0"/>
                </a:moveTo>
                <a:lnTo>
                  <a:pt x="4142232" y="0"/>
                </a:lnTo>
                <a:lnTo>
                  <a:pt x="4142232" y="1150620"/>
                </a:lnTo>
                <a:lnTo>
                  <a:pt x="0" y="1150620"/>
                </a:lnTo>
                <a:lnTo>
                  <a:pt x="0" y="0"/>
                </a:lnTo>
                <a:close/>
              </a:path>
            </a:pathLst>
          </a:custGeom>
          <a:blipFill rotWithShape="1">
            <a:blip r:embed="rId3">
              <a:alphaModFix/>
            </a:blip>
            <a:stretch>
              <a:fillRect b="-14333" l="-4168" r="-6213" t="-15277"/>
            </a:stretch>
          </a:blipFill>
          <a:ln>
            <a:noFill/>
          </a:ln>
        </p:spPr>
      </p:sp>
      <p:sp>
        <p:nvSpPr>
          <p:cNvPr id="406" name="Google Shape;406;p20"/>
          <p:cNvSpPr/>
          <p:nvPr/>
        </p:nvSpPr>
        <p:spPr>
          <a:xfrm>
            <a:off x="10827050" y="6876550"/>
            <a:ext cx="6351365" cy="3410426"/>
          </a:xfrm>
          <a:custGeom>
            <a:rect b="b" l="l" r="r" t="t"/>
            <a:pathLst>
              <a:path extrusionOk="0" h="4547235" w="8468487">
                <a:moveTo>
                  <a:pt x="0" y="0"/>
                </a:moveTo>
                <a:lnTo>
                  <a:pt x="8468487" y="0"/>
                </a:lnTo>
                <a:lnTo>
                  <a:pt x="8468487" y="4547235"/>
                </a:lnTo>
                <a:lnTo>
                  <a:pt x="0" y="4547235"/>
                </a:lnTo>
                <a:lnTo>
                  <a:pt x="0" y="0"/>
                </a:lnTo>
                <a:close/>
              </a:path>
            </a:pathLst>
          </a:custGeom>
          <a:blipFill rotWithShape="1">
            <a:blip r:embed="rId4">
              <a:alphaModFix/>
            </a:blip>
            <a:stretch>
              <a:fillRect b="0" l="0" r="0" t="-27668"/>
            </a:stretch>
          </a:blipFill>
          <a:ln>
            <a:noFill/>
          </a:ln>
        </p:spPr>
      </p:sp>
      <p:sp>
        <p:nvSpPr>
          <p:cNvPr id="407" name="Google Shape;407;p20"/>
          <p:cNvSpPr/>
          <p:nvPr/>
        </p:nvSpPr>
        <p:spPr>
          <a:xfrm>
            <a:off x="11021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115520" r="-6" t="0"/>
            </a:stretch>
          </a:blipFill>
          <a:ln>
            <a:noFill/>
          </a:ln>
        </p:spPr>
      </p:sp>
      <p:sp>
        <p:nvSpPr>
          <p:cNvPr id="408" name="Google Shape;408;p20"/>
          <p:cNvSpPr/>
          <p:nvPr/>
        </p:nvSpPr>
        <p:spPr>
          <a:xfrm>
            <a:off x="380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0" r="-115535" t="0"/>
            </a:stretch>
          </a:blipFill>
          <a:ln>
            <a:noFill/>
          </a:ln>
        </p:spPr>
      </p:sp>
      <p:sp>
        <p:nvSpPr>
          <p:cNvPr id="409" name="Google Shape;409;p20"/>
          <p:cNvSpPr txBox="1"/>
          <p:nvPr/>
        </p:nvSpPr>
        <p:spPr>
          <a:xfrm>
            <a:off x="380800" y="1390575"/>
            <a:ext cx="15589200" cy="10005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6500" u="none" cap="none" strike="noStrike">
                <a:solidFill>
                  <a:srgbClr val="970303"/>
                </a:solidFill>
                <a:latin typeface="Montserrat Black"/>
                <a:ea typeface="Montserrat Black"/>
                <a:cs typeface="Montserrat Black"/>
                <a:sym typeface="Montserrat Black"/>
              </a:rPr>
              <a:t>Recommendation</a:t>
            </a:r>
            <a:endParaRPr/>
          </a:p>
        </p:txBody>
      </p:sp>
      <p:sp>
        <p:nvSpPr>
          <p:cNvPr id="410" name="Google Shape;410;p20"/>
          <p:cNvSpPr txBox="1"/>
          <p:nvPr/>
        </p:nvSpPr>
        <p:spPr>
          <a:xfrm>
            <a:off x="380800" y="7515060"/>
            <a:ext cx="3636169" cy="4762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099" u="none" cap="none" strike="noStrike">
                <a:solidFill>
                  <a:srgbClr val="000000"/>
                </a:solidFill>
                <a:latin typeface="Montserrat"/>
                <a:ea typeface="Montserrat"/>
                <a:cs typeface="Montserrat"/>
                <a:sym typeface="Montserrat"/>
              </a:rPr>
              <a:t>Additional details</a:t>
            </a:r>
            <a:endParaRPr/>
          </a:p>
        </p:txBody>
      </p:sp>
      <p:sp>
        <p:nvSpPr>
          <p:cNvPr id="411" name="Google Shape;411;p20"/>
          <p:cNvSpPr txBox="1"/>
          <p:nvPr/>
        </p:nvSpPr>
        <p:spPr>
          <a:xfrm>
            <a:off x="380800" y="7991310"/>
            <a:ext cx="10316554" cy="838200"/>
          </a:xfrm>
          <a:prstGeom prst="rect">
            <a:avLst/>
          </a:prstGeom>
          <a:noFill/>
          <a:ln>
            <a:noFill/>
          </a:ln>
        </p:spPr>
        <p:txBody>
          <a:bodyPr anchorCtr="0" anchor="t" bIns="0" lIns="0" spcFirstLastPara="1" rIns="0" wrap="square" tIns="0">
            <a:spAutoFit/>
          </a:bodyPr>
          <a:lstStyle/>
          <a:p>
            <a:pPr indent="-302258" lvl="1" marL="604516" marR="0" rtl="0" algn="l">
              <a:lnSpc>
                <a:spcPct val="120007"/>
              </a:lnSpc>
              <a:spcBef>
                <a:spcPts val="0"/>
              </a:spcBef>
              <a:spcAft>
                <a:spcPts val="0"/>
              </a:spcAft>
              <a:buClr>
                <a:srgbClr val="000000"/>
              </a:buClr>
              <a:buSzPts val="2799"/>
              <a:buFont typeface="Arial"/>
              <a:buChar char="•"/>
            </a:pPr>
            <a:r>
              <a:rPr b="0" i="0" lang="en-US" sz="2799" u="none" cap="none" strike="noStrike">
                <a:solidFill>
                  <a:srgbClr val="000000"/>
                </a:solidFill>
                <a:latin typeface="Helvetica Neue"/>
                <a:ea typeface="Helvetica Neue"/>
                <a:cs typeface="Helvetica Neue"/>
                <a:sym typeface="Helvetica Neue"/>
              </a:rPr>
              <a:t>Syntax checking of Module namespace will need to be loosened or adapted.</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4" name="Shape 104"/>
        <p:cNvGrpSpPr/>
        <p:nvPr/>
      </p:nvGrpSpPr>
      <p:grpSpPr>
        <a:xfrm>
          <a:off x="0" y="0"/>
          <a:ext cx="0" cy="0"/>
          <a:chOff x="0" y="0"/>
          <a:chExt cx="0" cy="0"/>
        </a:xfrm>
      </p:grpSpPr>
      <p:sp>
        <p:nvSpPr>
          <p:cNvPr id="105" name="Google Shape;105;p3"/>
          <p:cNvSpPr/>
          <p:nvPr/>
        </p:nvSpPr>
        <p:spPr>
          <a:xfrm>
            <a:off x="3700" y="0"/>
            <a:ext cx="18280571" cy="10287000"/>
          </a:xfrm>
          <a:custGeom>
            <a:rect b="b" l="l" r="r" t="t"/>
            <a:pathLst>
              <a:path extrusionOk="0" h="13716000" w="24374094">
                <a:moveTo>
                  <a:pt x="0" y="0"/>
                </a:moveTo>
                <a:lnTo>
                  <a:pt x="24374094" y="0"/>
                </a:lnTo>
                <a:lnTo>
                  <a:pt x="24374094" y="13716000"/>
                </a:lnTo>
                <a:lnTo>
                  <a:pt x="0" y="13716000"/>
                </a:lnTo>
                <a:lnTo>
                  <a:pt x="0" y="0"/>
                </a:lnTo>
                <a:close/>
              </a:path>
            </a:pathLst>
          </a:custGeom>
          <a:blipFill rotWithShape="1">
            <a:blip r:embed="rId3">
              <a:alphaModFix/>
            </a:blip>
            <a:stretch>
              <a:fillRect b="0" l="0" r="0" t="0"/>
            </a:stretch>
          </a:blipFill>
          <a:ln>
            <a:noFill/>
          </a:ln>
        </p:spPr>
      </p:sp>
      <p:sp>
        <p:nvSpPr>
          <p:cNvPr id="106" name="Google Shape;106;p3"/>
          <p:cNvSpPr/>
          <p:nvPr/>
        </p:nvSpPr>
        <p:spPr>
          <a:xfrm>
            <a:off x="2422500" y="1474200"/>
            <a:ext cx="13443014" cy="7338632"/>
          </a:xfrm>
          <a:custGeom>
            <a:rect b="b" l="l" r="r" t="t"/>
            <a:pathLst>
              <a:path extrusionOk="0" h="9784842" w="17924018">
                <a:moveTo>
                  <a:pt x="0" y="0"/>
                </a:moveTo>
                <a:lnTo>
                  <a:pt x="17924018" y="0"/>
                </a:lnTo>
                <a:lnTo>
                  <a:pt x="17924018" y="9784842"/>
                </a:lnTo>
                <a:lnTo>
                  <a:pt x="0" y="9784842"/>
                </a:lnTo>
                <a:close/>
              </a:path>
            </a:pathLst>
          </a:custGeom>
          <a:solidFill>
            <a:srgbClr val="000000"/>
          </a:solidFill>
          <a:ln>
            <a:noFill/>
          </a:ln>
        </p:spPr>
      </p:sp>
      <p:sp>
        <p:nvSpPr>
          <p:cNvPr id="107" name="Google Shape;107;p3"/>
          <p:cNvSpPr/>
          <p:nvPr/>
        </p:nvSpPr>
        <p:spPr>
          <a:xfrm>
            <a:off x="632600" y="42010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4">
              <a:alphaModFix/>
            </a:blip>
            <a:stretch>
              <a:fillRect b="-13487" l="-3758" r="-6344" t="-14655"/>
            </a:stretch>
          </a:blipFill>
          <a:ln>
            <a:noFill/>
          </a:ln>
        </p:spPr>
      </p:sp>
      <p:sp>
        <p:nvSpPr>
          <p:cNvPr id="108" name="Google Shape;108;p3"/>
          <p:cNvSpPr txBox="1"/>
          <p:nvPr/>
        </p:nvSpPr>
        <p:spPr>
          <a:xfrm>
            <a:off x="3675850" y="2700775"/>
            <a:ext cx="12003000" cy="5171700"/>
          </a:xfrm>
          <a:prstGeom prst="rect">
            <a:avLst/>
          </a:prstGeom>
          <a:noFill/>
          <a:ln>
            <a:noFill/>
          </a:ln>
        </p:spPr>
        <p:txBody>
          <a:bodyPr anchorCtr="0" anchor="t" bIns="0" lIns="0" spcFirstLastPara="1" rIns="0" wrap="square" tIns="0">
            <a:spAutoFit/>
          </a:bodyPr>
          <a:lstStyle/>
          <a:p>
            <a:pPr indent="-533400" lvl="0" marL="457200" rtl="0" algn="l">
              <a:lnSpc>
                <a:spcPct val="150000"/>
              </a:lnSpc>
              <a:spcBef>
                <a:spcPts val="0"/>
              </a:spcBef>
              <a:spcAft>
                <a:spcPts val="0"/>
              </a:spcAft>
              <a:buClr>
                <a:schemeClr val="lt1"/>
              </a:buClr>
              <a:buSzPts val="4800"/>
              <a:buFont typeface="Montserrat"/>
              <a:buAutoNum type="arabicPeriod"/>
            </a:pPr>
            <a:r>
              <a:rPr b="1" lang="en-US" sz="4800">
                <a:solidFill>
                  <a:schemeClr val="lt1"/>
                </a:solidFill>
                <a:latin typeface="Montserrat"/>
                <a:ea typeface="Montserrat"/>
                <a:cs typeface="Montserrat"/>
                <a:sym typeface="Montserrat"/>
              </a:rPr>
              <a:t>What is Scribunto? What is Lua?</a:t>
            </a:r>
            <a:endParaRPr b="1"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a:buAutoNum type="arabicPeriod"/>
            </a:pPr>
            <a:r>
              <a:rPr b="1" lang="en-US" sz="4800">
                <a:solidFill>
                  <a:schemeClr val="lt1"/>
                </a:solidFill>
                <a:latin typeface="Montserrat"/>
                <a:ea typeface="Montserrat"/>
                <a:cs typeface="Montserrat"/>
                <a:sym typeface="Montserrat"/>
              </a:rPr>
              <a:t>Where’s it at now?</a:t>
            </a:r>
            <a:endParaRPr b="1"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a:buAutoNum type="arabicPeriod"/>
            </a:pPr>
            <a:r>
              <a:rPr b="1" lang="en-US" sz="4800">
                <a:solidFill>
                  <a:schemeClr val="lt1"/>
                </a:solidFill>
                <a:latin typeface="Montserrat"/>
                <a:ea typeface="Montserrat"/>
                <a:cs typeface="Montserrat"/>
                <a:sym typeface="Montserrat"/>
              </a:rPr>
              <a:t>Where could we go next?</a:t>
            </a:r>
            <a:endParaRPr b="1" sz="4800">
              <a:solidFill>
                <a:schemeClr val="lt1"/>
              </a:solidFill>
              <a:latin typeface="Montserrat"/>
              <a:ea typeface="Montserrat"/>
              <a:cs typeface="Montserrat"/>
              <a:sym typeface="Montserrat"/>
            </a:endParaRPr>
          </a:p>
          <a:p>
            <a:pPr indent="0" lvl="0" marL="914400" rtl="0" algn="l">
              <a:lnSpc>
                <a:spcPct val="150000"/>
              </a:lnSpc>
              <a:spcBef>
                <a:spcPts val="0"/>
              </a:spcBef>
              <a:spcAft>
                <a:spcPts val="0"/>
              </a:spcAft>
              <a:buNone/>
            </a:pPr>
            <a:r>
              <a:rPr b="1" lang="en-US" sz="4800">
                <a:solidFill>
                  <a:schemeClr val="lt1"/>
                </a:solidFill>
                <a:latin typeface="Montserrat"/>
                <a:ea typeface="Montserrat"/>
                <a:cs typeface="Montserrat"/>
                <a:sym typeface="Montserrat"/>
              </a:rPr>
              <a:t>(Five directions)</a:t>
            </a:r>
            <a:endParaRPr b="1" sz="4800">
              <a:solidFill>
                <a:schemeClr val="lt1"/>
              </a:solidFill>
              <a:latin typeface="Montserrat"/>
              <a:ea typeface="Montserrat"/>
              <a:cs typeface="Montserrat"/>
              <a:sym typeface="Montserrat"/>
            </a:endParaRPr>
          </a:p>
          <a:p>
            <a:pPr indent="-533400" lvl="0" marL="457200" rtl="0" algn="l">
              <a:lnSpc>
                <a:spcPct val="150000"/>
              </a:lnSpc>
              <a:spcBef>
                <a:spcPts val="0"/>
              </a:spcBef>
              <a:spcAft>
                <a:spcPts val="0"/>
              </a:spcAft>
              <a:buClr>
                <a:schemeClr val="lt1"/>
              </a:buClr>
              <a:buSzPts val="4800"/>
              <a:buFont typeface="Montserrat"/>
              <a:buAutoNum type="arabicPeriod"/>
            </a:pPr>
            <a:r>
              <a:rPr b="1" lang="en-US" sz="4800">
                <a:solidFill>
                  <a:schemeClr val="lt1"/>
                </a:solidFill>
                <a:latin typeface="Montserrat"/>
                <a:ea typeface="Montserrat"/>
                <a:cs typeface="Montserrat"/>
                <a:sym typeface="Montserrat"/>
              </a:rPr>
              <a:t>A modest proposal.</a:t>
            </a:r>
            <a:endParaRPr b="1" sz="4800">
              <a:solidFill>
                <a:schemeClr val="lt1"/>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419" name="Shape 419"/>
        <p:cNvGrpSpPr/>
        <p:nvPr/>
      </p:nvGrpSpPr>
      <p:grpSpPr>
        <a:xfrm>
          <a:off x="0" y="0"/>
          <a:ext cx="0" cy="0"/>
          <a:chOff x="0" y="0"/>
          <a:chExt cx="0" cy="0"/>
        </a:xfrm>
      </p:grpSpPr>
      <p:sp>
        <p:nvSpPr>
          <p:cNvPr id="420" name="Google Shape;420;g37365a1c92e_0_3"/>
          <p:cNvSpPr/>
          <p:nvPr/>
        </p:nvSpPr>
        <p:spPr>
          <a:xfrm>
            <a:off x="901702" y="727400"/>
            <a:ext cx="3215830" cy="893255"/>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39" l="-4169" r="-6219" t="-15279"/>
            </a:stretch>
          </a:blipFill>
          <a:ln>
            <a:noFill/>
          </a:ln>
        </p:spPr>
      </p:sp>
      <p:pic>
        <p:nvPicPr>
          <p:cNvPr id="421" name="Google Shape;421;g37365a1c92e_0_3"/>
          <p:cNvPicPr preferRelativeResize="0"/>
          <p:nvPr/>
        </p:nvPicPr>
        <p:blipFill>
          <a:blip r:embed="rId4">
            <a:alphaModFix/>
          </a:blip>
          <a:stretch>
            <a:fillRect/>
          </a:stretch>
        </p:blipFill>
        <p:spPr>
          <a:xfrm>
            <a:off x="711788" y="2023105"/>
            <a:ext cx="16864427" cy="8263895"/>
          </a:xfrm>
          <a:prstGeom prst="rect">
            <a:avLst/>
          </a:prstGeom>
          <a:noFill/>
          <a:ln>
            <a:noFill/>
          </a:ln>
        </p:spPr>
      </p:pic>
      <p:sp>
        <p:nvSpPr>
          <p:cNvPr id="422" name="Google Shape;422;g37365a1c92e_0_3"/>
          <p:cNvSpPr/>
          <p:nvPr/>
        </p:nvSpPr>
        <p:spPr>
          <a:xfrm>
            <a:off x="4263650" y="3874150"/>
            <a:ext cx="6677100" cy="1126800"/>
          </a:xfrm>
          <a:prstGeom prst="roundRect">
            <a:avLst>
              <a:gd fmla="val 16667" name="adj"/>
            </a:avLst>
          </a:prstGeom>
          <a:noFill/>
          <a:ln cap="flat" cmpd="sng" w="76200">
            <a:solidFill>
              <a:srgbClr val="9703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0303"/>
        </a:solidFill>
      </p:bgPr>
    </p:bg>
    <p:spTree>
      <p:nvGrpSpPr>
        <p:cNvPr id="430" name="Shape 430"/>
        <p:cNvGrpSpPr/>
        <p:nvPr/>
      </p:nvGrpSpPr>
      <p:grpSpPr>
        <a:xfrm>
          <a:off x="0" y="0"/>
          <a:ext cx="0" cy="0"/>
          <a:chOff x="0" y="0"/>
          <a:chExt cx="0" cy="0"/>
        </a:xfrm>
      </p:grpSpPr>
      <p:sp>
        <p:nvSpPr>
          <p:cNvPr id="431" name="Google Shape;431;p21"/>
          <p:cNvSpPr txBox="1"/>
          <p:nvPr/>
        </p:nvSpPr>
        <p:spPr>
          <a:xfrm>
            <a:off x="930002" y="3725575"/>
            <a:ext cx="13487400" cy="3307766"/>
          </a:xfrm>
          <a:prstGeom prst="rect">
            <a:avLst/>
          </a:prstGeom>
          <a:noFill/>
          <a:ln>
            <a:noFill/>
          </a:ln>
        </p:spPr>
        <p:txBody>
          <a:bodyPr anchorCtr="0" anchor="t" bIns="0" lIns="0" spcFirstLastPara="1" rIns="0" wrap="square" tIns="0">
            <a:spAutoFit/>
          </a:bodyPr>
          <a:lstStyle/>
          <a:p>
            <a:pPr indent="0" lvl="0" marL="0" marR="0" rtl="0" algn="l">
              <a:lnSpc>
                <a:spcPct val="121194"/>
              </a:lnSpc>
              <a:spcBef>
                <a:spcPts val="0"/>
              </a:spcBef>
              <a:spcAft>
                <a:spcPts val="0"/>
              </a:spcAft>
              <a:buNone/>
            </a:pPr>
            <a:r>
              <a:rPr b="1" i="0" lang="en-US" sz="10800" u="none" cap="none" strike="noStrike">
                <a:solidFill>
                  <a:srgbClr val="FFFFFF"/>
                </a:solidFill>
                <a:latin typeface="Montserrat"/>
                <a:ea typeface="Montserrat"/>
                <a:cs typeface="Montserrat"/>
                <a:sym typeface="Montserrat"/>
              </a:rPr>
              <a:t>Getting to... JavaScript?</a:t>
            </a:r>
            <a:endParaRPr/>
          </a:p>
        </p:txBody>
      </p:sp>
      <p:sp>
        <p:nvSpPr>
          <p:cNvPr id="432" name="Google Shape;432;p21"/>
          <p:cNvSpPr/>
          <p:nvPr/>
        </p:nvSpPr>
        <p:spPr>
          <a:xfrm>
            <a:off x="929998" y="7274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433" name="Google Shape;433;p21"/>
          <p:cNvSpPr/>
          <p:nvPr/>
        </p:nvSpPr>
        <p:spPr>
          <a:xfrm>
            <a:off x="15831550" y="828800"/>
            <a:ext cx="2121694" cy="8808339"/>
          </a:xfrm>
          <a:custGeom>
            <a:rect b="b" l="l" r="r" t="t"/>
            <a:pathLst>
              <a:path extrusionOk="0" h="11744452" w="2828925">
                <a:moveTo>
                  <a:pt x="0" y="0"/>
                </a:moveTo>
                <a:lnTo>
                  <a:pt x="2828925" y="0"/>
                </a:lnTo>
                <a:lnTo>
                  <a:pt x="2828925" y="11744452"/>
                </a:lnTo>
                <a:lnTo>
                  <a:pt x="0" y="11744452"/>
                </a:lnTo>
                <a:lnTo>
                  <a:pt x="0" y="0"/>
                </a:lnTo>
                <a:close/>
              </a:path>
            </a:pathLst>
          </a:custGeom>
          <a:blipFill rotWithShape="1">
            <a:blip r:embed="rId4">
              <a:alphaModFix/>
            </a:blip>
            <a:stretch>
              <a:fillRect b="-25017" l="-410442" r="-410452"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441" name="Shape 441"/>
        <p:cNvGrpSpPr/>
        <p:nvPr/>
      </p:nvGrpSpPr>
      <p:grpSpPr>
        <a:xfrm>
          <a:off x="0" y="0"/>
          <a:ext cx="0" cy="0"/>
          <a:chOff x="0" y="0"/>
          <a:chExt cx="0" cy="0"/>
        </a:xfrm>
      </p:grpSpPr>
      <p:sp>
        <p:nvSpPr>
          <p:cNvPr id="442" name="Google Shape;442;p22"/>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2" l="-4168" r="-6218" t="-15278"/>
            </a:stretch>
          </a:blipFill>
          <a:ln>
            <a:noFill/>
          </a:ln>
        </p:spPr>
      </p:sp>
      <p:grpSp>
        <p:nvGrpSpPr>
          <p:cNvPr id="443" name="Google Shape;443;p22"/>
          <p:cNvGrpSpPr/>
          <p:nvPr/>
        </p:nvGrpSpPr>
        <p:grpSpPr>
          <a:xfrm>
            <a:off x="657738" y="1787406"/>
            <a:ext cx="14566200" cy="1187577"/>
            <a:chOff x="0" y="-66675"/>
            <a:chExt cx="19421600" cy="1583436"/>
          </a:xfrm>
        </p:grpSpPr>
        <p:sp>
          <p:nvSpPr>
            <p:cNvPr id="444" name="Google Shape;444;p22"/>
            <p:cNvSpPr/>
            <p:nvPr/>
          </p:nvSpPr>
          <p:spPr>
            <a:xfrm>
              <a:off x="0" y="0"/>
              <a:ext cx="19421599" cy="1516761"/>
            </a:xfrm>
            <a:custGeom>
              <a:rect b="b" l="l" r="r" t="t"/>
              <a:pathLst>
                <a:path extrusionOk="0" h="1516761" w="19421599">
                  <a:moveTo>
                    <a:pt x="0" y="0"/>
                  </a:moveTo>
                  <a:lnTo>
                    <a:pt x="19421599" y="0"/>
                  </a:lnTo>
                  <a:lnTo>
                    <a:pt x="19421599" y="1516761"/>
                  </a:lnTo>
                  <a:lnTo>
                    <a:pt x="0" y="1516761"/>
                  </a:lnTo>
                  <a:close/>
                </a:path>
              </a:pathLst>
            </a:custGeom>
            <a:solidFill>
              <a:srgbClr val="000000">
                <a:alpha val="0"/>
              </a:srgbClr>
            </a:solidFill>
            <a:ln>
              <a:noFill/>
            </a:ln>
          </p:spPr>
        </p:sp>
        <p:sp>
          <p:nvSpPr>
            <p:cNvPr id="445" name="Google Shape;445;p22"/>
            <p:cNvSpPr txBox="1"/>
            <p:nvPr/>
          </p:nvSpPr>
          <p:spPr>
            <a:xfrm>
              <a:off x="0" y="-66675"/>
              <a:ext cx="19421600" cy="1583436"/>
            </a:xfrm>
            <a:prstGeom prst="rect">
              <a:avLst/>
            </a:prstGeom>
            <a:noFill/>
            <a:ln>
              <a:noFill/>
            </a:ln>
          </p:spPr>
          <p:txBody>
            <a:bodyPr anchorCtr="0" anchor="ctr" bIns="0" lIns="0" spcFirstLastPara="1" rIns="0" wrap="square" tIns="0">
              <a:noAutofit/>
            </a:bodyPr>
            <a:lstStyle/>
            <a:p>
              <a:pPr indent="0" lvl="0" marL="0" marR="0" rtl="0" algn="l">
                <a:lnSpc>
                  <a:spcPct val="138000"/>
                </a:lnSpc>
                <a:spcBef>
                  <a:spcPts val="0"/>
                </a:spcBef>
                <a:spcAft>
                  <a:spcPts val="0"/>
                </a:spcAft>
                <a:buNone/>
              </a:pPr>
              <a:r>
                <a:rPr b="1" i="0" lang="en-US" sz="4000" u="none" cap="none" strike="noStrike">
                  <a:solidFill>
                    <a:srgbClr val="000000"/>
                  </a:solidFill>
                  <a:latin typeface="Montserrat"/>
                  <a:ea typeface="Montserrat"/>
                  <a:cs typeface="Montserrat"/>
                  <a:sym typeface="Montserrat"/>
                </a:rPr>
                <a:t>Where do different </a:t>
              </a:r>
              <a:r>
                <a:rPr b="1" i="0" lang="en-US" sz="4000" u="none" cap="none" strike="sngStrike">
                  <a:solidFill>
                    <a:srgbClr val="000000"/>
                  </a:solidFill>
                  <a:latin typeface="Montserrat"/>
                  <a:ea typeface="Montserrat"/>
                  <a:cs typeface="Montserrat"/>
                  <a:sym typeface="Montserrat"/>
                </a:rPr>
                <a:t>versions</a:t>
              </a:r>
              <a:r>
                <a:rPr b="1" i="0" lang="en-US" sz="4000" u="none" cap="none" strike="noStrike">
                  <a:solidFill>
                    <a:srgbClr val="000000"/>
                  </a:solidFill>
                  <a:latin typeface="Montserrat"/>
                  <a:ea typeface="Montserrat"/>
                  <a:cs typeface="Montserrat"/>
                  <a:sym typeface="Montserrat"/>
                </a:rPr>
                <a:t> languages go?</a:t>
              </a:r>
              <a:endParaRPr/>
            </a:p>
          </p:txBody>
        </p:sp>
      </p:grpSp>
      <p:sp>
        <p:nvSpPr>
          <p:cNvPr id="446" name="Google Shape;446;p22"/>
          <p:cNvSpPr/>
          <p:nvPr/>
        </p:nvSpPr>
        <p:spPr>
          <a:xfrm>
            <a:off x="5354750" y="524876"/>
            <a:ext cx="11761660" cy="1069276"/>
          </a:xfrm>
          <a:custGeom>
            <a:rect b="b" l="l" r="r" t="t"/>
            <a:pathLst>
              <a:path extrusionOk="0" h="1425702" w="15682213">
                <a:moveTo>
                  <a:pt x="0" y="0"/>
                </a:moveTo>
                <a:lnTo>
                  <a:pt x="15682213" y="0"/>
                </a:lnTo>
                <a:lnTo>
                  <a:pt x="15682213" y="1425702"/>
                </a:lnTo>
                <a:lnTo>
                  <a:pt x="0" y="1425702"/>
                </a:lnTo>
                <a:lnTo>
                  <a:pt x="0" y="0"/>
                </a:lnTo>
                <a:close/>
              </a:path>
            </a:pathLst>
          </a:custGeom>
          <a:blipFill rotWithShape="1">
            <a:blip r:embed="rId4">
              <a:alphaModFix/>
            </a:blip>
            <a:stretch>
              <a:fillRect b="1" l="-38" r="-43" t="0"/>
            </a:stretch>
          </a:blipFill>
          <a:ln>
            <a:noFill/>
          </a:ln>
        </p:spPr>
      </p:sp>
      <p:grpSp>
        <p:nvGrpSpPr>
          <p:cNvPr id="447" name="Google Shape;447;p22"/>
          <p:cNvGrpSpPr/>
          <p:nvPr/>
        </p:nvGrpSpPr>
        <p:grpSpPr>
          <a:xfrm>
            <a:off x="173213" y="2748746"/>
            <a:ext cx="17476631" cy="1831679"/>
            <a:chOff x="0" y="0"/>
            <a:chExt cx="23302175" cy="2442239"/>
          </a:xfrm>
        </p:grpSpPr>
        <p:grpSp>
          <p:nvGrpSpPr>
            <p:cNvPr id="448" name="Google Shape;448;p22"/>
            <p:cNvGrpSpPr/>
            <p:nvPr/>
          </p:nvGrpSpPr>
          <p:grpSpPr>
            <a:xfrm>
              <a:off x="621275" y="590600"/>
              <a:ext cx="7356800" cy="1234400"/>
              <a:chOff x="0" y="0"/>
              <a:chExt cx="7356800" cy="1234400"/>
            </a:xfrm>
          </p:grpSpPr>
          <p:sp>
            <p:nvSpPr>
              <p:cNvPr id="449" name="Google Shape;449;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50" name="Google Shape;450;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Module page title</a:t>
                </a:r>
                <a:endParaRPr/>
              </a:p>
            </p:txBody>
          </p:sp>
        </p:grpSp>
        <p:grpSp>
          <p:nvGrpSpPr>
            <p:cNvPr id="451" name="Google Shape;451;p22"/>
            <p:cNvGrpSpPr/>
            <p:nvPr/>
          </p:nvGrpSpPr>
          <p:grpSpPr>
            <a:xfrm>
              <a:off x="8283775" y="590600"/>
              <a:ext cx="7356800" cy="1234400"/>
              <a:chOff x="0" y="0"/>
              <a:chExt cx="7356800" cy="1234400"/>
            </a:xfrm>
          </p:grpSpPr>
          <p:sp>
            <p:nvSpPr>
              <p:cNvPr id="452" name="Google Shape;452;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53" name="Google Shape;453;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JS import statement</a:t>
                </a:r>
                <a:endParaRPr/>
              </a:p>
            </p:txBody>
          </p:sp>
        </p:grpSp>
        <p:grpSp>
          <p:nvGrpSpPr>
            <p:cNvPr id="454" name="Google Shape;454;p22"/>
            <p:cNvGrpSpPr/>
            <p:nvPr/>
          </p:nvGrpSpPr>
          <p:grpSpPr>
            <a:xfrm>
              <a:off x="15945375" y="590600"/>
              <a:ext cx="7356800" cy="1234400"/>
              <a:chOff x="0" y="0"/>
              <a:chExt cx="7356800" cy="1234400"/>
            </a:xfrm>
          </p:grpSpPr>
          <p:sp>
            <p:nvSpPr>
              <p:cNvPr id="455" name="Google Shape;455;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56" name="Google Shape;456;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Wikitext invocation</a:t>
                </a:r>
                <a:endParaRPr/>
              </a:p>
            </p:txBody>
          </p:sp>
        </p:grpSp>
        <p:grpSp>
          <p:nvGrpSpPr>
            <p:cNvPr id="457" name="Google Shape;457;p22"/>
            <p:cNvGrpSpPr/>
            <p:nvPr/>
          </p:nvGrpSpPr>
          <p:grpSpPr>
            <a:xfrm>
              <a:off x="0" y="0"/>
              <a:ext cx="7356800" cy="1234400"/>
              <a:chOff x="0" y="0"/>
              <a:chExt cx="7356800" cy="1234400"/>
            </a:xfrm>
          </p:grpSpPr>
          <p:sp>
            <p:nvSpPr>
              <p:cNvPr id="458" name="Google Shape;458;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59" name="Google Shape;459;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US" sz="2200" u="none" cap="none" strike="noStrike">
                    <a:solidFill>
                      <a:srgbClr val="888888"/>
                    </a:solidFill>
                    <a:latin typeface="Montserrat"/>
                    <a:ea typeface="Montserrat"/>
                    <a:cs typeface="Montserrat"/>
                    <a:sym typeface="Montserrat"/>
                  </a:rPr>
                  <a:t>Separate Namespace / Scribunto/JS</a:t>
                </a:r>
                <a:endParaRPr/>
              </a:p>
            </p:txBody>
          </p:sp>
        </p:grpSp>
        <p:grpSp>
          <p:nvGrpSpPr>
            <p:cNvPr id="460" name="Google Shape;460;p22"/>
            <p:cNvGrpSpPr/>
            <p:nvPr/>
          </p:nvGrpSpPr>
          <p:grpSpPr>
            <a:xfrm>
              <a:off x="619925" y="1207800"/>
              <a:ext cx="7356800" cy="1234400"/>
              <a:chOff x="0" y="0"/>
              <a:chExt cx="7356800" cy="1234400"/>
            </a:xfrm>
          </p:grpSpPr>
          <p:sp>
            <p:nvSpPr>
              <p:cNvPr id="461" name="Google Shape;461;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62" name="Google Shape;462;p22"/>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[[ModuleJS:Infobox]]</a:t>
                </a:r>
                <a:endParaRPr>
                  <a:latin typeface="Helvetica Neue"/>
                  <a:ea typeface="Helvetica Neue"/>
                  <a:cs typeface="Helvetica Neue"/>
                  <a:sym typeface="Helvetica Neue"/>
                </a:endParaRPr>
              </a:p>
            </p:txBody>
          </p:sp>
        </p:grpSp>
        <p:grpSp>
          <p:nvGrpSpPr>
            <p:cNvPr id="463" name="Google Shape;463;p22"/>
            <p:cNvGrpSpPr/>
            <p:nvPr/>
          </p:nvGrpSpPr>
          <p:grpSpPr>
            <a:xfrm>
              <a:off x="8282415" y="1207800"/>
              <a:ext cx="7938000" cy="1234439"/>
              <a:chOff x="-10" y="0"/>
              <a:chExt cx="7938000" cy="1234439"/>
            </a:xfrm>
          </p:grpSpPr>
          <p:sp>
            <p:nvSpPr>
              <p:cNvPr id="464" name="Google Shape;464;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65" name="Google Shape;465;p22"/>
              <p:cNvSpPr txBox="1"/>
              <p:nvPr/>
            </p:nvSpPr>
            <p:spPr>
              <a:xfrm>
                <a:off x="-10" y="9539"/>
                <a:ext cx="7938000" cy="1224900"/>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import from “ModuleJS:Infobox”;</a:t>
                </a:r>
                <a:endParaRPr>
                  <a:latin typeface="Helvetica Neue"/>
                  <a:ea typeface="Helvetica Neue"/>
                  <a:cs typeface="Helvetica Neue"/>
                  <a:sym typeface="Helvetica Neue"/>
                </a:endParaRPr>
              </a:p>
            </p:txBody>
          </p:sp>
        </p:grpSp>
        <p:grpSp>
          <p:nvGrpSpPr>
            <p:cNvPr id="466" name="Google Shape;466;p22"/>
            <p:cNvGrpSpPr/>
            <p:nvPr/>
          </p:nvGrpSpPr>
          <p:grpSpPr>
            <a:xfrm>
              <a:off x="15944025" y="1207800"/>
              <a:ext cx="7356800" cy="1234400"/>
              <a:chOff x="0" y="0"/>
              <a:chExt cx="7356800" cy="1234400"/>
            </a:xfrm>
          </p:grpSpPr>
          <p:sp>
            <p:nvSpPr>
              <p:cNvPr id="467" name="Google Shape;467;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68" name="Google Shape;468;p22"/>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{{#invokeJS:Infobox|...}}</a:t>
                </a:r>
                <a:endParaRPr>
                  <a:latin typeface="Helvetica Neue"/>
                  <a:ea typeface="Helvetica Neue"/>
                  <a:cs typeface="Helvetica Neue"/>
                  <a:sym typeface="Helvetica Neue"/>
                </a:endParaRPr>
              </a:p>
            </p:txBody>
          </p:sp>
        </p:grpSp>
      </p:grpSp>
      <p:grpSp>
        <p:nvGrpSpPr>
          <p:cNvPr id="469" name="Google Shape;469;p22"/>
          <p:cNvGrpSpPr/>
          <p:nvPr/>
        </p:nvGrpSpPr>
        <p:grpSpPr>
          <a:xfrm>
            <a:off x="191781" y="4245471"/>
            <a:ext cx="17476631" cy="1831650"/>
            <a:chOff x="0" y="0"/>
            <a:chExt cx="23302175" cy="2442200"/>
          </a:xfrm>
        </p:grpSpPr>
        <p:grpSp>
          <p:nvGrpSpPr>
            <p:cNvPr id="470" name="Google Shape;470;p22"/>
            <p:cNvGrpSpPr/>
            <p:nvPr/>
          </p:nvGrpSpPr>
          <p:grpSpPr>
            <a:xfrm>
              <a:off x="621275" y="1207800"/>
              <a:ext cx="7356800" cy="1234400"/>
              <a:chOff x="0" y="0"/>
              <a:chExt cx="7356800" cy="1234400"/>
            </a:xfrm>
          </p:grpSpPr>
          <p:sp>
            <p:nvSpPr>
              <p:cNvPr id="471" name="Google Shape;471;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72" name="Google Shape;472;p22"/>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[[Module:Infobox.js]]</a:t>
                </a:r>
                <a:endParaRPr/>
              </a:p>
            </p:txBody>
          </p:sp>
        </p:grpSp>
        <p:grpSp>
          <p:nvGrpSpPr>
            <p:cNvPr id="473" name="Google Shape;473;p22"/>
            <p:cNvGrpSpPr/>
            <p:nvPr/>
          </p:nvGrpSpPr>
          <p:grpSpPr>
            <a:xfrm>
              <a:off x="8283775" y="1207800"/>
              <a:ext cx="7356800" cy="1234400"/>
              <a:chOff x="0" y="0"/>
              <a:chExt cx="7356800" cy="1234400"/>
            </a:xfrm>
          </p:grpSpPr>
          <p:sp>
            <p:nvSpPr>
              <p:cNvPr id="474" name="Google Shape;474;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75" name="Google Shape;475;p22"/>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import from 'Module:Infobox.js';</a:t>
                </a:r>
                <a:endParaRPr/>
              </a:p>
            </p:txBody>
          </p:sp>
        </p:grpSp>
        <p:grpSp>
          <p:nvGrpSpPr>
            <p:cNvPr id="476" name="Google Shape;476;p22"/>
            <p:cNvGrpSpPr/>
            <p:nvPr/>
          </p:nvGrpSpPr>
          <p:grpSpPr>
            <a:xfrm>
              <a:off x="15945375" y="1207800"/>
              <a:ext cx="7356800" cy="1234400"/>
              <a:chOff x="0" y="0"/>
              <a:chExt cx="7356800" cy="1234400"/>
            </a:xfrm>
          </p:grpSpPr>
          <p:sp>
            <p:nvSpPr>
              <p:cNvPr id="477" name="Google Shape;477;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78" name="Google Shape;478;p22"/>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{{#invoke:Infobox.js|...}}</a:t>
                </a:r>
                <a:endParaRPr/>
              </a:p>
            </p:txBody>
          </p:sp>
        </p:grpSp>
        <p:grpSp>
          <p:nvGrpSpPr>
            <p:cNvPr id="479" name="Google Shape;479;p22"/>
            <p:cNvGrpSpPr/>
            <p:nvPr/>
          </p:nvGrpSpPr>
          <p:grpSpPr>
            <a:xfrm>
              <a:off x="621275" y="590600"/>
              <a:ext cx="7356800" cy="1234400"/>
              <a:chOff x="0" y="0"/>
              <a:chExt cx="7356800" cy="1234400"/>
            </a:xfrm>
          </p:grpSpPr>
          <p:sp>
            <p:nvSpPr>
              <p:cNvPr id="480" name="Google Shape;480;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81" name="Google Shape;481;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Module page title</a:t>
                </a:r>
                <a:endParaRPr/>
              </a:p>
            </p:txBody>
          </p:sp>
        </p:grpSp>
        <p:grpSp>
          <p:nvGrpSpPr>
            <p:cNvPr id="482" name="Google Shape;482;p22"/>
            <p:cNvGrpSpPr/>
            <p:nvPr/>
          </p:nvGrpSpPr>
          <p:grpSpPr>
            <a:xfrm>
              <a:off x="8283775" y="590600"/>
              <a:ext cx="7356800" cy="1234400"/>
              <a:chOff x="0" y="0"/>
              <a:chExt cx="7356800" cy="1234400"/>
            </a:xfrm>
          </p:grpSpPr>
          <p:sp>
            <p:nvSpPr>
              <p:cNvPr id="483" name="Google Shape;483;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84" name="Google Shape;484;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JS import statement</a:t>
                </a:r>
                <a:endParaRPr/>
              </a:p>
            </p:txBody>
          </p:sp>
        </p:grpSp>
        <p:grpSp>
          <p:nvGrpSpPr>
            <p:cNvPr id="485" name="Google Shape;485;p22"/>
            <p:cNvGrpSpPr/>
            <p:nvPr/>
          </p:nvGrpSpPr>
          <p:grpSpPr>
            <a:xfrm>
              <a:off x="15945375" y="590600"/>
              <a:ext cx="7356800" cy="1234400"/>
              <a:chOff x="0" y="0"/>
              <a:chExt cx="7356800" cy="1234400"/>
            </a:xfrm>
          </p:grpSpPr>
          <p:sp>
            <p:nvSpPr>
              <p:cNvPr id="486" name="Google Shape;486;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87" name="Google Shape;487;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Wikitext invocation</a:t>
                </a:r>
                <a:endParaRPr/>
              </a:p>
            </p:txBody>
          </p:sp>
        </p:grpSp>
        <p:grpSp>
          <p:nvGrpSpPr>
            <p:cNvPr id="488" name="Google Shape;488;p22"/>
            <p:cNvGrpSpPr/>
            <p:nvPr/>
          </p:nvGrpSpPr>
          <p:grpSpPr>
            <a:xfrm>
              <a:off x="0" y="0"/>
              <a:ext cx="7356800" cy="1234400"/>
              <a:chOff x="0" y="0"/>
              <a:chExt cx="7356800" cy="1234400"/>
            </a:xfrm>
          </p:grpSpPr>
          <p:sp>
            <p:nvSpPr>
              <p:cNvPr id="489" name="Google Shape;489;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90" name="Google Shape;490;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US" sz="2200" u="none" cap="none" strike="noStrike">
                    <a:solidFill>
                      <a:srgbClr val="888888"/>
                    </a:solidFill>
                    <a:latin typeface="Montserrat"/>
                    <a:ea typeface="Montserrat"/>
                    <a:cs typeface="Montserrat"/>
                    <a:sym typeface="Montserrat"/>
                  </a:rPr>
                  <a:t>Subpage or page extension</a:t>
                </a:r>
                <a:endParaRPr/>
              </a:p>
            </p:txBody>
          </p:sp>
        </p:grpSp>
      </p:grpSp>
      <p:grpSp>
        <p:nvGrpSpPr>
          <p:cNvPr id="491" name="Google Shape;491;p22"/>
          <p:cNvGrpSpPr/>
          <p:nvPr/>
        </p:nvGrpSpPr>
        <p:grpSpPr>
          <a:xfrm>
            <a:off x="191781" y="5814246"/>
            <a:ext cx="17476631" cy="1760175"/>
            <a:chOff x="0" y="0"/>
            <a:chExt cx="23302175" cy="2346900"/>
          </a:xfrm>
        </p:grpSpPr>
        <p:grpSp>
          <p:nvGrpSpPr>
            <p:cNvPr id="492" name="Google Shape;492;p22"/>
            <p:cNvGrpSpPr/>
            <p:nvPr/>
          </p:nvGrpSpPr>
          <p:grpSpPr>
            <a:xfrm>
              <a:off x="621275" y="1112500"/>
              <a:ext cx="7356800" cy="1234400"/>
              <a:chOff x="0" y="0"/>
              <a:chExt cx="7356800" cy="1234400"/>
            </a:xfrm>
          </p:grpSpPr>
          <p:sp>
            <p:nvSpPr>
              <p:cNvPr id="493" name="Google Shape;493;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94" name="Google Shape;494;p22"/>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[[Module:Infobox]]</a:t>
                </a:r>
                <a:endParaRPr/>
              </a:p>
            </p:txBody>
          </p:sp>
        </p:grpSp>
        <p:grpSp>
          <p:nvGrpSpPr>
            <p:cNvPr id="495" name="Google Shape;495;p22"/>
            <p:cNvGrpSpPr/>
            <p:nvPr/>
          </p:nvGrpSpPr>
          <p:grpSpPr>
            <a:xfrm>
              <a:off x="8283775" y="1112500"/>
              <a:ext cx="7356800" cy="1234400"/>
              <a:chOff x="0" y="0"/>
              <a:chExt cx="7356800" cy="1234400"/>
            </a:xfrm>
          </p:grpSpPr>
          <p:sp>
            <p:nvSpPr>
              <p:cNvPr id="496" name="Google Shape;496;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497" name="Google Shape;497;p22"/>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b="0" i="0" lang="en-US" sz="2999" u="none" cap="none" strike="noStrike">
                    <a:solidFill>
                      <a:srgbClr val="000000"/>
                    </a:solidFill>
                    <a:latin typeface="Arial"/>
                    <a:ea typeface="Arial"/>
                    <a:cs typeface="Arial"/>
                    <a:sym typeface="Arial"/>
                  </a:rPr>
                  <a:t>import from 'Module:Infobox';</a:t>
                </a:r>
                <a:endParaRPr/>
              </a:p>
            </p:txBody>
          </p:sp>
        </p:grpSp>
        <p:grpSp>
          <p:nvGrpSpPr>
            <p:cNvPr id="498" name="Google Shape;498;p22"/>
            <p:cNvGrpSpPr/>
            <p:nvPr/>
          </p:nvGrpSpPr>
          <p:grpSpPr>
            <a:xfrm>
              <a:off x="15945375" y="1112500"/>
              <a:ext cx="7356800" cy="1234400"/>
              <a:chOff x="0" y="0"/>
              <a:chExt cx="7356800" cy="1234400"/>
            </a:xfrm>
          </p:grpSpPr>
          <p:sp>
            <p:nvSpPr>
              <p:cNvPr id="499" name="Google Shape;499;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500" name="Google Shape;500;p22"/>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{{#invoke:Infobox|...}}</a:t>
                </a:r>
                <a:endParaRPr>
                  <a:latin typeface="Helvetica Neue"/>
                  <a:ea typeface="Helvetica Neue"/>
                  <a:cs typeface="Helvetica Neue"/>
                  <a:sym typeface="Helvetica Neue"/>
                </a:endParaRPr>
              </a:p>
            </p:txBody>
          </p:sp>
        </p:grpSp>
        <p:grpSp>
          <p:nvGrpSpPr>
            <p:cNvPr id="501" name="Google Shape;501;p22"/>
            <p:cNvGrpSpPr/>
            <p:nvPr/>
          </p:nvGrpSpPr>
          <p:grpSpPr>
            <a:xfrm>
              <a:off x="621275" y="590600"/>
              <a:ext cx="7356800" cy="1234400"/>
              <a:chOff x="0" y="0"/>
              <a:chExt cx="7356800" cy="1234400"/>
            </a:xfrm>
          </p:grpSpPr>
          <p:sp>
            <p:nvSpPr>
              <p:cNvPr id="502" name="Google Shape;502;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503" name="Google Shape;503;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Module page title</a:t>
                </a:r>
                <a:endParaRPr/>
              </a:p>
            </p:txBody>
          </p:sp>
        </p:grpSp>
        <p:grpSp>
          <p:nvGrpSpPr>
            <p:cNvPr id="504" name="Google Shape;504;p22"/>
            <p:cNvGrpSpPr/>
            <p:nvPr/>
          </p:nvGrpSpPr>
          <p:grpSpPr>
            <a:xfrm>
              <a:off x="8283775" y="590600"/>
              <a:ext cx="7356800" cy="1234400"/>
              <a:chOff x="0" y="0"/>
              <a:chExt cx="7356800" cy="1234400"/>
            </a:xfrm>
          </p:grpSpPr>
          <p:sp>
            <p:nvSpPr>
              <p:cNvPr id="505" name="Google Shape;505;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506" name="Google Shape;506;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JS import statement</a:t>
                </a:r>
                <a:endParaRPr/>
              </a:p>
            </p:txBody>
          </p:sp>
        </p:grpSp>
        <p:grpSp>
          <p:nvGrpSpPr>
            <p:cNvPr id="507" name="Google Shape;507;p22"/>
            <p:cNvGrpSpPr/>
            <p:nvPr/>
          </p:nvGrpSpPr>
          <p:grpSpPr>
            <a:xfrm>
              <a:off x="15945375" y="590600"/>
              <a:ext cx="7356800" cy="1234400"/>
              <a:chOff x="0" y="0"/>
              <a:chExt cx="7356800" cy="1234400"/>
            </a:xfrm>
          </p:grpSpPr>
          <p:sp>
            <p:nvSpPr>
              <p:cNvPr id="508" name="Google Shape;508;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509" name="Google Shape;509;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Wikitext invocation</a:t>
                </a:r>
                <a:endParaRPr/>
              </a:p>
            </p:txBody>
          </p:sp>
        </p:grpSp>
        <p:grpSp>
          <p:nvGrpSpPr>
            <p:cNvPr id="510" name="Google Shape;510;p22"/>
            <p:cNvGrpSpPr/>
            <p:nvPr/>
          </p:nvGrpSpPr>
          <p:grpSpPr>
            <a:xfrm>
              <a:off x="0" y="0"/>
              <a:ext cx="11841057" cy="1234400"/>
              <a:chOff x="0" y="0"/>
              <a:chExt cx="11841057" cy="1234400"/>
            </a:xfrm>
          </p:grpSpPr>
          <p:sp>
            <p:nvSpPr>
              <p:cNvPr id="511" name="Google Shape;511;p22"/>
              <p:cNvSpPr/>
              <p:nvPr/>
            </p:nvSpPr>
            <p:spPr>
              <a:xfrm>
                <a:off x="0" y="0"/>
                <a:ext cx="11841056" cy="1234400"/>
              </a:xfrm>
              <a:custGeom>
                <a:rect b="b" l="l" r="r" t="t"/>
                <a:pathLst>
                  <a:path extrusionOk="0" h="1234400" w="11841056">
                    <a:moveTo>
                      <a:pt x="0" y="0"/>
                    </a:moveTo>
                    <a:lnTo>
                      <a:pt x="11841056" y="0"/>
                    </a:lnTo>
                    <a:lnTo>
                      <a:pt x="11841056" y="1234400"/>
                    </a:lnTo>
                    <a:lnTo>
                      <a:pt x="0" y="1234400"/>
                    </a:lnTo>
                    <a:close/>
                  </a:path>
                </a:pathLst>
              </a:custGeom>
              <a:solidFill>
                <a:srgbClr val="000000">
                  <a:alpha val="0"/>
                </a:srgbClr>
              </a:solidFill>
              <a:ln>
                <a:noFill/>
              </a:ln>
            </p:spPr>
          </p:sp>
          <p:sp>
            <p:nvSpPr>
              <p:cNvPr id="512" name="Google Shape;512;p22"/>
              <p:cNvSpPr txBox="1"/>
              <p:nvPr/>
            </p:nvSpPr>
            <p:spPr>
              <a:xfrm>
                <a:off x="0" y="0"/>
                <a:ext cx="11841057" cy="1234400"/>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None/>
                </a:pPr>
                <a:r>
                  <a:rPr b="1" i="0" lang="en-US" sz="2200" u="none" cap="none" strike="noStrike">
                    <a:solidFill>
                      <a:srgbClr val="888888"/>
                    </a:solidFill>
                    <a:latin typeface="Montserrat"/>
                    <a:ea typeface="Montserrat"/>
                    <a:cs typeface="Montserrat"/>
                    <a:sym typeface="Montserrat"/>
                  </a:rPr>
                  <a:t>Shared namespace using inline or out-of-band metadata</a:t>
                </a:r>
                <a:endParaRPr/>
              </a:p>
            </p:txBody>
          </p:sp>
        </p:grpSp>
      </p:grpSp>
      <p:grpSp>
        <p:nvGrpSpPr>
          <p:cNvPr id="513" name="Google Shape;513;p22"/>
          <p:cNvGrpSpPr/>
          <p:nvPr/>
        </p:nvGrpSpPr>
        <p:grpSpPr>
          <a:xfrm>
            <a:off x="657738" y="7182996"/>
            <a:ext cx="11264475" cy="2016452"/>
            <a:chOff x="0" y="0"/>
            <a:chExt cx="15019300" cy="2688602"/>
          </a:xfrm>
        </p:grpSpPr>
        <p:grpSp>
          <p:nvGrpSpPr>
            <p:cNvPr id="514" name="Google Shape;514;p22"/>
            <p:cNvGrpSpPr/>
            <p:nvPr/>
          </p:nvGrpSpPr>
          <p:grpSpPr>
            <a:xfrm>
              <a:off x="7662500" y="0"/>
              <a:ext cx="7356800" cy="1234400"/>
              <a:chOff x="0" y="0"/>
              <a:chExt cx="7356800" cy="1234400"/>
            </a:xfrm>
          </p:grpSpPr>
          <p:sp>
            <p:nvSpPr>
              <p:cNvPr id="515" name="Google Shape;515;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516" name="Google Shape;516;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Inline metadata</a:t>
                </a:r>
                <a:endParaRPr/>
              </a:p>
            </p:txBody>
          </p:sp>
        </p:grpSp>
        <p:grpSp>
          <p:nvGrpSpPr>
            <p:cNvPr id="517" name="Google Shape;517;p22"/>
            <p:cNvGrpSpPr/>
            <p:nvPr/>
          </p:nvGrpSpPr>
          <p:grpSpPr>
            <a:xfrm>
              <a:off x="7662500" y="733311"/>
              <a:ext cx="7356800" cy="1955291"/>
              <a:chOff x="0" y="0"/>
              <a:chExt cx="7356800" cy="1955291"/>
            </a:xfrm>
          </p:grpSpPr>
          <p:sp>
            <p:nvSpPr>
              <p:cNvPr id="518" name="Google Shape;518;p22"/>
              <p:cNvSpPr/>
              <p:nvPr/>
            </p:nvSpPr>
            <p:spPr>
              <a:xfrm>
                <a:off x="0" y="0"/>
                <a:ext cx="7356800" cy="1955291"/>
              </a:xfrm>
              <a:custGeom>
                <a:rect b="b" l="l" r="r" t="t"/>
                <a:pathLst>
                  <a:path extrusionOk="0" h="1955291" w="7356800">
                    <a:moveTo>
                      <a:pt x="0" y="0"/>
                    </a:moveTo>
                    <a:lnTo>
                      <a:pt x="7356800" y="0"/>
                    </a:lnTo>
                    <a:lnTo>
                      <a:pt x="7356800" y="1955291"/>
                    </a:lnTo>
                    <a:lnTo>
                      <a:pt x="0" y="1955291"/>
                    </a:lnTo>
                    <a:close/>
                  </a:path>
                </a:pathLst>
              </a:custGeom>
              <a:solidFill>
                <a:srgbClr val="000000">
                  <a:alpha val="0"/>
                </a:srgbClr>
              </a:solidFill>
              <a:ln>
                <a:noFill/>
              </a:ln>
            </p:spPr>
          </p:sp>
          <p:sp>
            <p:nvSpPr>
              <p:cNvPr id="519" name="Google Shape;519;p22"/>
              <p:cNvSpPr txBox="1"/>
              <p:nvPr/>
            </p:nvSpPr>
            <p:spPr>
              <a:xfrm>
                <a:off x="0" y="9525"/>
                <a:ext cx="7356800" cy="1945766"/>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'use javascript';</a:t>
                </a:r>
                <a:endParaRPr>
                  <a:latin typeface="Helvetica Neue"/>
                  <a:ea typeface="Helvetica Neue"/>
                  <a:cs typeface="Helvetica Neue"/>
                  <a:sym typeface="Helvetica Neue"/>
                </a:endParaRPr>
              </a:p>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#!/usr/bin/javascript</a:t>
                </a:r>
                <a:endParaRPr>
                  <a:latin typeface="Helvetica Neue"/>
                  <a:ea typeface="Helvetica Neue"/>
                  <a:cs typeface="Helvetica Neue"/>
                  <a:sym typeface="Helvetica Neue"/>
                </a:endParaRPr>
              </a:p>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 use javascript */</a:t>
                </a:r>
                <a:endParaRPr>
                  <a:latin typeface="Helvetica Neue"/>
                  <a:ea typeface="Helvetica Neue"/>
                  <a:cs typeface="Helvetica Neue"/>
                  <a:sym typeface="Helvetica Neue"/>
                </a:endParaRPr>
              </a:p>
            </p:txBody>
          </p:sp>
        </p:grpSp>
        <p:grpSp>
          <p:nvGrpSpPr>
            <p:cNvPr id="520" name="Google Shape;520;p22"/>
            <p:cNvGrpSpPr/>
            <p:nvPr/>
          </p:nvGrpSpPr>
          <p:grpSpPr>
            <a:xfrm>
              <a:off x="0" y="62200"/>
              <a:ext cx="7356800" cy="1234400"/>
              <a:chOff x="0" y="0"/>
              <a:chExt cx="7356800" cy="1234400"/>
            </a:xfrm>
          </p:grpSpPr>
          <p:sp>
            <p:nvSpPr>
              <p:cNvPr id="521" name="Google Shape;521;p22"/>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522" name="Google Shape;522;p22"/>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970303"/>
                    </a:solidFill>
                    <a:latin typeface="Montserrat"/>
                    <a:ea typeface="Montserrat"/>
                    <a:cs typeface="Montserrat"/>
                    <a:sym typeface="Montserrat"/>
                  </a:rPr>
                  <a:t>External metadata</a:t>
                </a:r>
                <a:endParaRPr/>
              </a:p>
            </p:txBody>
          </p:sp>
        </p:grpSp>
        <p:grpSp>
          <p:nvGrpSpPr>
            <p:cNvPr id="523" name="Google Shape;523;p22"/>
            <p:cNvGrpSpPr/>
            <p:nvPr/>
          </p:nvGrpSpPr>
          <p:grpSpPr>
            <a:xfrm>
              <a:off x="0" y="876200"/>
              <a:ext cx="7356800" cy="1358391"/>
              <a:chOff x="0" y="0"/>
              <a:chExt cx="7356800" cy="1358391"/>
            </a:xfrm>
          </p:grpSpPr>
          <p:sp>
            <p:nvSpPr>
              <p:cNvPr id="524" name="Google Shape;524;p22"/>
              <p:cNvSpPr/>
              <p:nvPr/>
            </p:nvSpPr>
            <p:spPr>
              <a:xfrm>
                <a:off x="0" y="0"/>
                <a:ext cx="7356800" cy="1358391"/>
              </a:xfrm>
              <a:custGeom>
                <a:rect b="b" l="l" r="r" t="t"/>
                <a:pathLst>
                  <a:path extrusionOk="0" h="1358391" w="7356800">
                    <a:moveTo>
                      <a:pt x="0" y="0"/>
                    </a:moveTo>
                    <a:lnTo>
                      <a:pt x="7356800" y="0"/>
                    </a:lnTo>
                    <a:lnTo>
                      <a:pt x="7356800" y="1358391"/>
                    </a:lnTo>
                    <a:lnTo>
                      <a:pt x="0" y="1358391"/>
                    </a:lnTo>
                    <a:close/>
                  </a:path>
                </a:pathLst>
              </a:custGeom>
              <a:solidFill>
                <a:srgbClr val="000000">
                  <a:alpha val="0"/>
                </a:srgbClr>
              </a:solidFill>
              <a:ln>
                <a:noFill/>
              </a:ln>
            </p:spPr>
          </p:sp>
          <p:sp>
            <p:nvSpPr>
              <p:cNvPr id="525" name="Google Shape;525;p22"/>
              <p:cNvSpPr txBox="1"/>
              <p:nvPr/>
            </p:nvSpPr>
            <p:spPr>
              <a:xfrm>
                <a:off x="0" y="9525"/>
                <a:ext cx="7356800" cy="1348866"/>
              </a:xfrm>
              <a:prstGeom prst="rect">
                <a:avLst/>
              </a:prstGeom>
              <a:noFill/>
              <a:ln>
                <a:noFill/>
              </a:ln>
            </p:spPr>
            <p:txBody>
              <a:bodyPr anchorCtr="0" anchor="ctr" bIns="0" lIns="0" spcFirstLastPara="1" rIns="0" wrap="square" tIns="0">
                <a:noAutofit/>
              </a:bodyPr>
              <a:lstStyle/>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Content Model</a:t>
                </a:r>
                <a:endParaRPr>
                  <a:latin typeface="Helvetica Neue"/>
                  <a:ea typeface="Helvetica Neue"/>
                  <a:cs typeface="Helvetica Neue"/>
                  <a:sym typeface="Helvetica Neue"/>
                </a:endParaRPr>
              </a:p>
              <a:p>
                <a:pPr indent="0" lvl="0" marL="0" marR="0" rtl="0" algn="ctr">
                  <a:lnSpc>
                    <a:spcPct val="120006"/>
                  </a:lnSpc>
                  <a:spcBef>
                    <a:spcPts val="0"/>
                  </a:spcBef>
                  <a:spcAft>
                    <a:spcPts val="0"/>
                  </a:spcAft>
                  <a:buNone/>
                </a:pPr>
                <a:r>
                  <a:rPr i="0" lang="en-US" sz="2999" u="none" cap="none" strike="noStrike">
                    <a:solidFill>
                      <a:srgbClr val="000000"/>
                    </a:solidFill>
                    <a:latin typeface="Helvetica Neue"/>
                    <a:ea typeface="Helvetica Neue"/>
                    <a:cs typeface="Helvetica Neue"/>
                    <a:sym typeface="Helvetica Neue"/>
                  </a:rPr>
                  <a:t>MCR Slot</a:t>
                </a:r>
                <a:endParaRPr>
                  <a:latin typeface="Helvetica Neue"/>
                  <a:ea typeface="Helvetica Neue"/>
                  <a:cs typeface="Helvetica Neue"/>
                  <a:sym typeface="Helvetica Neue"/>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33" name="Shape 533"/>
        <p:cNvGrpSpPr/>
        <p:nvPr/>
      </p:nvGrpSpPr>
      <p:grpSpPr>
        <a:xfrm>
          <a:off x="0" y="0"/>
          <a:ext cx="0" cy="0"/>
          <a:chOff x="0" y="0"/>
          <a:chExt cx="0" cy="0"/>
        </a:xfrm>
      </p:grpSpPr>
      <p:sp>
        <p:nvSpPr>
          <p:cNvPr id="534" name="Google Shape;534;p23"/>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535" name="Google Shape;535;p23"/>
          <p:cNvSpPr txBox="1"/>
          <p:nvPr/>
        </p:nvSpPr>
        <p:spPr>
          <a:xfrm>
            <a:off x="589475" y="4721650"/>
            <a:ext cx="8995500" cy="3758400"/>
          </a:xfrm>
          <a:prstGeom prst="rect">
            <a:avLst/>
          </a:prstGeom>
          <a:noFill/>
          <a:ln>
            <a:noFill/>
          </a:ln>
        </p:spPr>
        <p:txBody>
          <a:bodyPr anchorCtr="0" anchor="t" bIns="0" lIns="0" spcFirstLastPara="1" rIns="0" wrap="square" tIns="0">
            <a:spAutoFit/>
          </a:bodyPr>
          <a:lstStyle/>
          <a:p>
            <a:pPr indent="-419100" lvl="1" marL="914400" rtl="0" algn="l">
              <a:lnSpc>
                <a:spcPct val="115000"/>
              </a:lnSpc>
              <a:spcBef>
                <a:spcPts val="0"/>
              </a:spcBef>
              <a:spcAft>
                <a:spcPts val="0"/>
              </a:spcAft>
              <a:buSzPts val="3000"/>
              <a:buFont typeface="Helvetica Neue"/>
              <a:buChar char="•"/>
            </a:pPr>
            <a:r>
              <a:rPr lang="en-US" sz="3000">
                <a:latin typeface="Helvetica Neue"/>
                <a:ea typeface="Helvetica Neue"/>
                <a:cs typeface="Helvetica Neue"/>
                <a:sym typeface="Helvetica Neue"/>
              </a:rPr>
              <a:t>Separate sandbox not necessarily needed:</a:t>
            </a:r>
            <a:endParaRPr sz="3000">
              <a:latin typeface="Helvetica Neue"/>
              <a:ea typeface="Helvetica Neue"/>
              <a:cs typeface="Helvetica Neue"/>
              <a:sym typeface="Helvetica Neue"/>
            </a:endParaRPr>
          </a:p>
          <a:p>
            <a:pPr indent="-419100" lvl="3" marL="1828800" rtl="0" algn="l">
              <a:lnSpc>
                <a:spcPct val="115000"/>
              </a:lnSpc>
              <a:spcBef>
                <a:spcPts val="1000"/>
              </a:spcBef>
              <a:spcAft>
                <a:spcPts val="0"/>
              </a:spcAft>
              <a:buSzPts val="3000"/>
              <a:buFont typeface="Helvetica Neue"/>
              <a:buChar char="￭"/>
            </a:pPr>
            <a:r>
              <a:rPr lang="en-US" sz="3000">
                <a:latin typeface="Helvetica Neue"/>
                <a:ea typeface="Helvetica Neue"/>
                <a:cs typeface="Helvetica Neue"/>
                <a:sym typeface="Helvetica Neue"/>
              </a:rPr>
              <a:t>WebAssembly packaging of Lua</a:t>
            </a:r>
            <a:endParaRPr sz="3000">
              <a:latin typeface="Helvetica Neue"/>
              <a:ea typeface="Helvetica Neue"/>
              <a:cs typeface="Helvetica Neue"/>
              <a:sym typeface="Helvetica Neue"/>
            </a:endParaRPr>
          </a:p>
          <a:p>
            <a:pPr indent="-419100" lvl="3" marL="1828800" rtl="0" algn="l">
              <a:lnSpc>
                <a:spcPct val="115000"/>
              </a:lnSpc>
              <a:spcBef>
                <a:spcPts val="1000"/>
              </a:spcBef>
              <a:spcAft>
                <a:spcPts val="0"/>
              </a:spcAft>
              <a:buSzPts val="3000"/>
              <a:buFont typeface="Helvetica Neue"/>
              <a:buChar char="￭"/>
            </a:pPr>
            <a:r>
              <a:rPr lang="en-US" sz="3000">
                <a:latin typeface="Helvetica Neue"/>
                <a:ea typeface="Helvetica Neue"/>
                <a:cs typeface="Helvetica Neue"/>
                <a:sym typeface="Helvetica Neue"/>
              </a:rPr>
              <a:t>Lua interpreter for JavaScript</a:t>
            </a:r>
            <a:endParaRPr sz="3000">
              <a:latin typeface="Helvetica Neue"/>
              <a:ea typeface="Helvetica Neue"/>
              <a:cs typeface="Helvetica Neue"/>
              <a:sym typeface="Helvetica Neue"/>
            </a:endParaRPr>
          </a:p>
          <a:p>
            <a:pPr indent="-419100" lvl="1" marL="914400" rtl="0" algn="l">
              <a:lnSpc>
                <a:spcPct val="115000"/>
              </a:lnSpc>
              <a:spcBef>
                <a:spcPts val="1000"/>
              </a:spcBef>
              <a:spcAft>
                <a:spcPts val="0"/>
              </a:spcAft>
              <a:buSzPts val="3000"/>
              <a:buFont typeface="Helvetica Neue"/>
              <a:buChar char="•"/>
            </a:pPr>
            <a:r>
              <a:rPr lang="en-US" sz="3000">
                <a:latin typeface="Helvetica Neue"/>
                <a:ea typeface="Helvetica Neue"/>
                <a:cs typeface="Helvetica Neue"/>
                <a:sym typeface="Helvetica Neue"/>
              </a:rPr>
              <a:t>Demo!</a:t>
            </a:r>
            <a:endParaRPr sz="3000">
              <a:latin typeface="Helvetica Neue"/>
              <a:ea typeface="Helvetica Neue"/>
              <a:cs typeface="Helvetica Neue"/>
              <a:sym typeface="Helvetica Neue"/>
            </a:endParaRPr>
          </a:p>
          <a:p>
            <a:pPr indent="-419100" lvl="1" marL="914400" rtl="0" algn="l">
              <a:lnSpc>
                <a:spcPct val="115000"/>
              </a:lnSpc>
              <a:spcBef>
                <a:spcPts val="1000"/>
              </a:spcBef>
              <a:spcAft>
                <a:spcPts val="0"/>
              </a:spcAft>
              <a:buSzPts val="3000"/>
              <a:buFont typeface="Helvetica Neue"/>
              <a:buChar char="•"/>
            </a:pPr>
            <a:r>
              <a:rPr lang="en-US" sz="3000" u="sng">
                <a:solidFill>
                  <a:schemeClr val="hlink"/>
                </a:solidFill>
                <a:latin typeface="Helvetica Neue"/>
                <a:ea typeface="Helvetica Neue"/>
                <a:cs typeface="Helvetica Neue"/>
                <a:sym typeface="Helvetica Neue"/>
                <a:hlinkClick r:id="rId4"/>
              </a:rPr>
              <a:t>https://github.com/cscott/lua-turtle</a:t>
            </a:r>
            <a:r>
              <a:rPr lang="en-US" sz="3000">
                <a:latin typeface="Helvetica Neue"/>
                <a:ea typeface="Helvetica Neue"/>
                <a:cs typeface="Helvetica Neue"/>
                <a:sym typeface="Helvetica Neue"/>
              </a:rPr>
              <a:t> </a:t>
            </a:r>
            <a:endParaRPr sz="3000">
              <a:latin typeface="Helvetica Neue"/>
              <a:ea typeface="Helvetica Neue"/>
              <a:cs typeface="Helvetica Neue"/>
              <a:sym typeface="Helvetica Neue"/>
            </a:endParaRPr>
          </a:p>
          <a:p>
            <a:pPr indent="-419100" lvl="1" marL="914400" rtl="0" algn="l">
              <a:lnSpc>
                <a:spcPct val="115000"/>
              </a:lnSpc>
              <a:spcBef>
                <a:spcPts val="1000"/>
              </a:spcBef>
              <a:spcAft>
                <a:spcPts val="1000"/>
              </a:spcAft>
              <a:buSzPts val="3000"/>
              <a:buFont typeface="Helvetica Neue"/>
              <a:buChar char="•"/>
            </a:pPr>
            <a:r>
              <a:rPr lang="en-US" sz="3000">
                <a:latin typeface="Helvetica Neue"/>
                <a:ea typeface="Helvetica Neue"/>
                <a:cs typeface="Helvetica Neue"/>
                <a:sym typeface="Helvetica Neue"/>
              </a:rPr>
              <a:t>[[</a:t>
            </a:r>
            <a:r>
              <a:rPr lang="en-US" sz="3000" u="sng">
                <a:solidFill>
                  <a:schemeClr val="hlink"/>
                </a:solidFill>
                <a:latin typeface="Helvetica Neue"/>
                <a:ea typeface="Helvetica Neue"/>
                <a:cs typeface="Helvetica Neue"/>
                <a:sym typeface="Helvetica Neue"/>
                <a:hlinkClick r:id="rId5"/>
              </a:rPr>
              <a:t>:en:User:Cscott/LuaTurtle</a:t>
            </a:r>
            <a:r>
              <a:rPr lang="en-US" sz="3000">
                <a:latin typeface="Helvetica Neue"/>
                <a:ea typeface="Helvetica Neue"/>
                <a:cs typeface="Helvetica Neue"/>
                <a:sym typeface="Helvetica Neue"/>
              </a:rPr>
              <a:t>]] </a:t>
            </a:r>
            <a:endParaRPr sz="3000">
              <a:latin typeface="Helvetica Neue"/>
              <a:ea typeface="Helvetica Neue"/>
              <a:cs typeface="Helvetica Neue"/>
              <a:sym typeface="Helvetica Neue"/>
            </a:endParaRPr>
          </a:p>
        </p:txBody>
      </p:sp>
      <p:sp>
        <p:nvSpPr>
          <p:cNvPr id="536" name="Google Shape;536;p23"/>
          <p:cNvSpPr/>
          <p:nvPr/>
        </p:nvSpPr>
        <p:spPr>
          <a:xfrm>
            <a:off x="10398200" y="0"/>
            <a:ext cx="7886129" cy="10287000"/>
          </a:xfrm>
          <a:custGeom>
            <a:rect b="b" l="l" r="r" t="t"/>
            <a:pathLst>
              <a:path extrusionOk="0" h="13716000" w="10514838">
                <a:moveTo>
                  <a:pt x="0" y="0"/>
                </a:moveTo>
                <a:lnTo>
                  <a:pt x="10514838" y="0"/>
                </a:lnTo>
                <a:lnTo>
                  <a:pt x="10514838" y="13716000"/>
                </a:lnTo>
                <a:lnTo>
                  <a:pt x="0" y="13716000"/>
                </a:lnTo>
                <a:lnTo>
                  <a:pt x="0" y="0"/>
                </a:lnTo>
                <a:close/>
              </a:path>
            </a:pathLst>
          </a:custGeom>
          <a:blipFill rotWithShape="1">
            <a:blip r:embed="rId6">
              <a:alphaModFix/>
            </a:blip>
            <a:stretch>
              <a:fillRect b="0" l="-65890" r="-65907" t="0"/>
            </a:stretch>
          </a:blipFill>
          <a:ln>
            <a:noFill/>
          </a:ln>
        </p:spPr>
      </p:sp>
      <p:sp>
        <p:nvSpPr>
          <p:cNvPr id="537" name="Google Shape;537;p23"/>
          <p:cNvSpPr txBox="1"/>
          <p:nvPr/>
        </p:nvSpPr>
        <p:spPr>
          <a:xfrm>
            <a:off x="589475" y="2252086"/>
            <a:ext cx="16210950" cy="1986153"/>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Getting to... </a:t>
            </a:r>
            <a:endParaRPr/>
          </a:p>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JavaScript?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45" name="Shape 545"/>
        <p:cNvGrpSpPr/>
        <p:nvPr/>
      </p:nvGrpSpPr>
      <p:grpSpPr>
        <a:xfrm>
          <a:off x="0" y="0"/>
          <a:ext cx="0" cy="0"/>
          <a:chOff x="0" y="0"/>
          <a:chExt cx="0" cy="0"/>
        </a:xfrm>
      </p:grpSpPr>
      <p:sp>
        <p:nvSpPr>
          <p:cNvPr id="546" name="Google Shape;546;g37365a1c92e_0_17"/>
          <p:cNvSpPr/>
          <p:nvPr/>
        </p:nvSpPr>
        <p:spPr>
          <a:xfrm>
            <a:off x="901702" y="727400"/>
            <a:ext cx="3215830" cy="893255"/>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39" l="-4169" r="-6219" t="-15279"/>
            </a:stretch>
          </a:blipFill>
          <a:ln>
            <a:noFill/>
          </a:ln>
        </p:spPr>
      </p:sp>
      <p:pic>
        <p:nvPicPr>
          <p:cNvPr id="547" name="Google Shape;547;g37365a1c92e_0_17"/>
          <p:cNvPicPr preferRelativeResize="0"/>
          <p:nvPr/>
        </p:nvPicPr>
        <p:blipFill>
          <a:blip r:embed="rId4">
            <a:alphaModFix/>
          </a:blip>
          <a:stretch>
            <a:fillRect/>
          </a:stretch>
        </p:blipFill>
        <p:spPr>
          <a:xfrm>
            <a:off x="4214813" y="6530530"/>
            <a:ext cx="9858375" cy="3876675"/>
          </a:xfrm>
          <a:prstGeom prst="rect">
            <a:avLst/>
          </a:prstGeom>
          <a:noFill/>
          <a:ln>
            <a:noFill/>
          </a:ln>
        </p:spPr>
      </p:pic>
      <p:pic>
        <p:nvPicPr>
          <p:cNvPr id="548" name="Google Shape;548;g37365a1c92e_0_17"/>
          <p:cNvPicPr preferRelativeResize="0"/>
          <p:nvPr/>
        </p:nvPicPr>
        <p:blipFill>
          <a:blip r:embed="rId5">
            <a:alphaModFix/>
          </a:blip>
          <a:stretch>
            <a:fillRect/>
          </a:stretch>
        </p:blipFill>
        <p:spPr>
          <a:xfrm>
            <a:off x="9056013" y="1980067"/>
            <a:ext cx="9060333" cy="4332471"/>
          </a:xfrm>
          <a:prstGeom prst="rect">
            <a:avLst/>
          </a:prstGeom>
          <a:noFill/>
          <a:ln>
            <a:noFill/>
          </a:ln>
        </p:spPr>
      </p:pic>
      <p:pic>
        <p:nvPicPr>
          <p:cNvPr id="549" name="Google Shape;549;g37365a1c92e_0_17"/>
          <p:cNvPicPr preferRelativeResize="0"/>
          <p:nvPr/>
        </p:nvPicPr>
        <p:blipFill>
          <a:blip r:embed="rId6">
            <a:alphaModFix/>
          </a:blip>
          <a:stretch>
            <a:fillRect/>
          </a:stretch>
        </p:blipFill>
        <p:spPr>
          <a:xfrm>
            <a:off x="8" y="1980067"/>
            <a:ext cx="8770467" cy="3356913"/>
          </a:xfrm>
          <a:prstGeom prst="rect">
            <a:avLst/>
          </a:prstGeom>
          <a:noFill/>
          <a:ln>
            <a:noFill/>
          </a:ln>
        </p:spPr>
      </p:pic>
      <p:sp>
        <p:nvSpPr>
          <p:cNvPr id="550" name="Google Shape;550;g37365a1c92e_0_17"/>
          <p:cNvSpPr txBox="1"/>
          <p:nvPr/>
        </p:nvSpPr>
        <p:spPr>
          <a:xfrm>
            <a:off x="4680900" y="626000"/>
            <a:ext cx="13607100" cy="6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lang="en-US" sz="3000">
                <a:solidFill>
                  <a:schemeClr val="dk1"/>
                </a:solidFill>
                <a:latin typeface="Helvetica Neue"/>
                <a:ea typeface="Helvetica Neue"/>
                <a:cs typeface="Helvetica Neue"/>
                <a:sym typeface="Helvetica Neue"/>
              </a:rPr>
              <a:t>[[</a:t>
            </a:r>
            <a:r>
              <a:rPr lang="en-US" sz="3000" u="sng">
                <a:solidFill>
                  <a:schemeClr val="hlink"/>
                </a:solidFill>
                <a:latin typeface="Helvetica Neue"/>
                <a:ea typeface="Helvetica Neue"/>
                <a:cs typeface="Helvetica Neue"/>
                <a:sym typeface="Helvetica Neue"/>
                <a:hlinkClick r:id="rId7"/>
              </a:rPr>
              <a:t>:en:User:Cscott/LuaTurtle</a:t>
            </a:r>
            <a:r>
              <a:rPr lang="en-US" sz="3000">
                <a:solidFill>
                  <a:schemeClr val="dk1"/>
                </a:solidFill>
                <a:latin typeface="Helvetica Neue"/>
                <a:ea typeface="Helvetica Neue"/>
                <a:cs typeface="Helvetica Neue"/>
                <a:sym typeface="Helvetica Neue"/>
              </a:rPr>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58" name="Shape 558"/>
        <p:cNvGrpSpPr/>
        <p:nvPr/>
      </p:nvGrpSpPr>
      <p:grpSpPr>
        <a:xfrm>
          <a:off x="0" y="0"/>
          <a:ext cx="0" cy="0"/>
          <a:chOff x="0" y="0"/>
          <a:chExt cx="0" cy="0"/>
        </a:xfrm>
      </p:grpSpPr>
      <p:grpSp>
        <p:nvGrpSpPr>
          <p:cNvPr id="559" name="Google Shape;559;p24"/>
          <p:cNvGrpSpPr/>
          <p:nvPr/>
        </p:nvGrpSpPr>
        <p:grpSpPr>
          <a:xfrm>
            <a:off x="2318009" y="3019590"/>
            <a:ext cx="13651981" cy="4247821"/>
            <a:chOff x="0" y="0"/>
            <a:chExt cx="3595584" cy="1118768"/>
          </a:xfrm>
        </p:grpSpPr>
        <p:sp>
          <p:nvSpPr>
            <p:cNvPr id="560" name="Google Shape;560;p24"/>
            <p:cNvSpPr/>
            <p:nvPr/>
          </p:nvSpPr>
          <p:spPr>
            <a:xfrm>
              <a:off x="0" y="0"/>
              <a:ext cx="3595584" cy="1118768"/>
            </a:xfrm>
            <a:custGeom>
              <a:rect b="b" l="l" r="r" t="t"/>
              <a:pathLst>
                <a:path extrusionOk="0" h="1118768" w="3595584">
                  <a:moveTo>
                    <a:pt x="9641" y="0"/>
                  </a:moveTo>
                  <a:lnTo>
                    <a:pt x="3585943" y="0"/>
                  </a:lnTo>
                  <a:cubicBezTo>
                    <a:pt x="3588500" y="0"/>
                    <a:pt x="3590952" y="1016"/>
                    <a:pt x="3592760" y="2824"/>
                  </a:cubicBezTo>
                  <a:cubicBezTo>
                    <a:pt x="3594568" y="4632"/>
                    <a:pt x="3595584" y="7084"/>
                    <a:pt x="3595584" y="9641"/>
                  </a:cubicBezTo>
                  <a:lnTo>
                    <a:pt x="3595584" y="1109127"/>
                  </a:lnTo>
                  <a:cubicBezTo>
                    <a:pt x="3595584" y="1111684"/>
                    <a:pt x="3594568" y="1114136"/>
                    <a:pt x="3592760" y="1115944"/>
                  </a:cubicBezTo>
                  <a:cubicBezTo>
                    <a:pt x="3590952" y="1117752"/>
                    <a:pt x="3588500" y="1118768"/>
                    <a:pt x="3585943" y="1118768"/>
                  </a:cubicBezTo>
                  <a:lnTo>
                    <a:pt x="9641" y="1118768"/>
                  </a:lnTo>
                  <a:cubicBezTo>
                    <a:pt x="7084" y="1118768"/>
                    <a:pt x="4632" y="1117752"/>
                    <a:pt x="2824" y="1115944"/>
                  </a:cubicBezTo>
                  <a:cubicBezTo>
                    <a:pt x="1016" y="1114136"/>
                    <a:pt x="0" y="1111684"/>
                    <a:pt x="0" y="1109127"/>
                  </a:cubicBezTo>
                  <a:lnTo>
                    <a:pt x="0" y="9641"/>
                  </a:lnTo>
                  <a:cubicBezTo>
                    <a:pt x="0" y="7084"/>
                    <a:pt x="1016" y="4632"/>
                    <a:pt x="2824" y="2824"/>
                  </a:cubicBezTo>
                  <a:cubicBezTo>
                    <a:pt x="4632" y="1016"/>
                    <a:pt x="7084" y="0"/>
                    <a:pt x="9641" y="0"/>
                  </a:cubicBezTo>
                  <a:close/>
                </a:path>
              </a:pathLst>
            </a:custGeom>
            <a:solidFill>
              <a:srgbClr val="378154"/>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4"/>
            <p:cNvSpPr txBox="1"/>
            <p:nvPr/>
          </p:nvSpPr>
          <p:spPr>
            <a:xfrm>
              <a:off x="0" y="0"/>
              <a:ext cx="3595584" cy="1118768"/>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2" name="Google Shape;562;p24"/>
          <p:cNvSpPr txBox="1"/>
          <p:nvPr/>
        </p:nvSpPr>
        <p:spPr>
          <a:xfrm>
            <a:off x="2580225" y="3019600"/>
            <a:ext cx="13127700" cy="4256100"/>
          </a:xfrm>
          <a:prstGeom prst="rect">
            <a:avLst/>
          </a:prstGeom>
          <a:noFill/>
          <a:ln>
            <a:noFill/>
          </a:ln>
        </p:spPr>
        <p:txBody>
          <a:bodyPr anchorCtr="0" anchor="t" bIns="0" lIns="0" spcFirstLastPara="1" rIns="0" wrap="square" tIns="0">
            <a:spAutoFit/>
          </a:bodyPr>
          <a:lstStyle/>
          <a:p>
            <a:pPr indent="-377827" lvl="1" marL="755654" marR="0" rtl="0" algn="l">
              <a:lnSpc>
                <a:spcPct val="115000"/>
              </a:lnSpc>
              <a:spcBef>
                <a:spcPts val="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Use single runtime Lua sandbox</a:t>
            </a:r>
            <a:endParaRPr b="1">
              <a:latin typeface="Montserrat"/>
              <a:ea typeface="Montserrat"/>
              <a:cs typeface="Montserrat"/>
              <a:sym typeface="Montserrat"/>
            </a:endParaRPr>
          </a:p>
          <a:p>
            <a:pPr indent="-377827" lvl="1" marL="755654" marR="0" rtl="0" algn="l">
              <a:lnSpc>
                <a:spcPct val="115000"/>
              </a:lnSpc>
              <a:spcBef>
                <a:spcPts val="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Add the ability to attach “compilers” written in Lua to code in certain slots</a:t>
            </a:r>
            <a:endParaRPr b="1">
              <a:latin typeface="Montserrat"/>
              <a:ea typeface="Montserrat"/>
              <a:cs typeface="Montserrat"/>
              <a:sym typeface="Montserrat"/>
            </a:endParaRPr>
          </a:p>
          <a:p>
            <a:pPr indent="-377827" lvl="1" marL="755654" marR="0" rtl="0" algn="l">
              <a:lnSpc>
                <a:spcPct val="115000"/>
              </a:lnSpc>
              <a:spcBef>
                <a:spcPts val="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Use this to transpile Lua 5.1 to Lua 5.5 during migration</a:t>
            </a:r>
            <a:endParaRPr b="1">
              <a:latin typeface="Montserrat"/>
              <a:ea typeface="Montserrat"/>
              <a:cs typeface="Montserrat"/>
              <a:sym typeface="Montserrat"/>
            </a:endParaRPr>
          </a:p>
          <a:p>
            <a:pPr indent="-377827" lvl="1" marL="755654" marR="0" rtl="0" algn="l">
              <a:lnSpc>
                <a:spcPct val="115000"/>
              </a:lnSpc>
              <a:spcBef>
                <a:spcPts val="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Use ParserMigration test framework to evaluate compatibility</a:t>
            </a:r>
            <a:endParaRPr b="1">
              <a:latin typeface="Montserrat"/>
              <a:ea typeface="Montserrat"/>
              <a:cs typeface="Montserrat"/>
              <a:sym typeface="Montserrat"/>
            </a:endParaRPr>
          </a:p>
        </p:txBody>
      </p:sp>
      <p:sp>
        <p:nvSpPr>
          <p:cNvPr id="563" name="Google Shape;563;p24"/>
          <p:cNvSpPr/>
          <p:nvPr/>
        </p:nvSpPr>
        <p:spPr>
          <a:xfrm>
            <a:off x="7590650" y="479050"/>
            <a:ext cx="3106674" cy="862965"/>
          </a:xfrm>
          <a:custGeom>
            <a:rect b="b" l="l" r="r" t="t"/>
            <a:pathLst>
              <a:path extrusionOk="0" h="1150620" w="4142232">
                <a:moveTo>
                  <a:pt x="0" y="0"/>
                </a:moveTo>
                <a:lnTo>
                  <a:pt x="4142232" y="0"/>
                </a:lnTo>
                <a:lnTo>
                  <a:pt x="4142232" y="1150620"/>
                </a:lnTo>
                <a:lnTo>
                  <a:pt x="0" y="1150620"/>
                </a:lnTo>
                <a:lnTo>
                  <a:pt x="0" y="0"/>
                </a:lnTo>
                <a:close/>
              </a:path>
            </a:pathLst>
          </a:custGeom>
          <a:blipFill rotWithShape="1">
            <a:blip r:embed="rId3">
              <a:alphaModFix/>
            </a:blip>
            <a:stretch>
              <a:fillRect b="-14333" l="-4168" r="-6213" t="-15277"/>
            </a:stretch>
          </a:blipFill>
          <a:ln>
            <a:noFill/>
          </a:ln>
        </p:spPr>
      </p:sp>
      <p:sp>
        <p:nvSpPr>
          <p:cNvPr id="564" name="Google Shape;564;p24"/>
          <p:cNvSpPr/>
          <p:nvPr/>
        </p:nvSpPr>
        <p:spPr>
          <a:xfrm>
            <a:off x="10827050" y="6876550"/>
            <a:ext cx="6351365" cy="3410426"/>
          </a:xfrm>
          <a:custGeom>
            <a:rect b="b" l="l" r="r" t="t"/>
            <a:pathLst>
              <a:path extrusionOk="0" h="4547235" w="8468487">
                <a:moveTo>
                  <a:pt x="0" y="0"/>
                </a:moveTo>
                <a:lnTo>
                  <a:pt x="8468487" y="0"/>
                </a:lnTo>
                <a:lnTo>
                  <a:pt x="8468487" y="4547235"/>
                </a:lnTo>
                <a:lnTo>
                  <a:pt x="0" y="4547235"/>
                </a:lnTo>
                <a:lnTo>
                  <a:pt x="0" y="0"/>
                </a:lnTo>
                <a:close/>
              </a:path>
            </a:pathLst>
          </a:custGeom>
          <a:blipFill rotWithShape="1">
            <a:blip r:embed="rId4">
              <a:alphaModFix/>
            </a:blip>
            <a:stretch>
              <a:fillRect b="0" l="0" r="0" t="-27668"/>
            </a:stretch>
          </a:blipFill>
          <a:ln>
            <a:noFill/>
          </a:ln>
        </p:spPr>
      </p:sp>
      <p:sp>
        <p:nvSpPr>
          <p:cNvPr id="565" name="Google Shape;565;p24"/>
          <p:cNvSpPr/>
          <p:nvPr/>
        </p:nvSpPr>
        <p:spPr>
          <a:xfrm>
            <a:off x="11021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115520" r="-6" t="0"/>
            </a:stretch>
          </a:blipFill>
          <a:ln>
            <a:noFill/>
          </a:ln>
        </p:spPr>
      </p:sp>
      <p:sp>
        <p:nvSpPr>
          <p:cNvPr id="566" name="Google Shape;566;p24"/>
          <p:cNvSpPr/>
          <p:nvPr/>
        </p:nvSpPr>
        <p:spPr>
          <a:xfrm>
            <a:off x="380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0" r="-115535" t="0"/>
            </a:stretch>
          </a:blipFill>
          <a:ln>
            <a:noFill/>
          </a:ln>
        </p:spPr>
      </p:sp>
      <p:sp>
        <p:nvSpPr>
          <p:cNvPr id="567" name="Google Shape;567;p24"/>
          <p:cNvSpPr txBox="1"/>
          <p:nvPr/>
        </p:nvSpPr>
        <p:spPr>
          <a:xfrm>
            <a:off x="380800" y="1390575"/>
            <a:ext cx="11902800" cy="10005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6500" u="none" cap="none" strike="noStrike">
                <a:solidFill>
                  <a:srgbClr val="970303"/>
                </a:solidFill>
                <a:latin typeface="Montserrat Black"/>
                <a:ea typeface="Montserrat Black"/>
                <a:cs typeface="Montserrat Black"/>
                <a:sym typeface="Montserrat Black"/>
              </a:rPr>
              <a:t>Recommendation</a:t>
            </a:r>
            <a:endParaRPr/>
          </a:p>
        </p:txBody>
      </p:sp>
      <p:sp>
        <p:nvSpPr>
          <p:cNvPr id="568" name="Google Shape;568;p24"/>
          <p:cNvSpPr txBox="1"/>
          <p:nvPr/>
        </p:nvSpPr>
        <p:spPr>
          <a:xfrm>
            <a:off x="380800" y="7515060"/>
            <a:ext cx="3636169" cy="4762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099" u="none" cap="none" strike="noStrike">
                <a:solidFill>
                  <a:srgbClr val="000000"/>
                </a:solidFill>
                <a:latin typeface="Montserrat"/>
                <a:ea typeface="Montserrat"/>
                <a:cs typeface="Montserrat"/>
                <a:sym typeface="Montserrat"/>
              </a:rPr>
              <a:t>Additional details</a:t>
            </a:r>
            <a:endParaRPr/>
          </a:p>
        </p:txBody>
      </p:sp>
      <p:sp>
        <p:nvSpPr>
          <p:cNvPr id="569" name="Google Shape;569;p24"/>
          <p:cNvSpPr txBox="1"/>
          <p:nvPr/>
        </p:nvSpPr>
        <p:spPr>
          <a:xfrm>
            <a:off x="380800" y="7991310"/>
            <a:ext cx="10316700" cy="2154300"/>
          </a:xfrm>
          <a:prstGeom prst="rect">
            <a:avLst/>
          </a:prstGeom>
          <a:noFill/>
          <a:ln>
            <a:noFill/>
          </a:ln>
        </p:spPr>
        <p:txBody>
          <a:bodyPr anchorCtr="0" anchor="t" bIns="0" lIns="0" spcFirstLastPara="1" rIns="0" wrap="square" tIns="0">
            <a:spAutoFit/>
          </a:bodyPr>
          <a:lstStyle/>
          <a:p>
            <a:pPr indent="-302258" lvl="1" marL="604516" marR="0" rtl="0" algn="l">
              <a:lnSpc>
                <a:spcPct val="100000"/>
              </a:lnSpc>
              <a:spcBef>
                <a:spcPts val="0"/>
              </a:spcBef>
              <a:spcAft>
                <a:spcPts val="0"/>
              </a:spcAft>
              <a:buClr>
                <a:srgbClr val="000000"/>
              </a:buClr>
              <a:buSzPts val="2799"/>
              <a:buFont typeface="Arial"/>
              <a:buChar char="•"/>
            </a:pPr>
            <a:r>
              <a:rPr b="0" i="0" lang="en-US" sz="2799" u="none" cap="none" strike="noStrike">
                <a:solidFill>
                  <a:srgbClr val="000000"/>
                </a:solidFill>
                <a:latin typeface="Helvetica Neue"/>
                <a:ea typeface="Helvetica Neue"/>
                <a:cs typeface="Helvetica Neue"/>
                <a:sym typeface="Helvetica Neue"/>
              </a:rPr>
              <a:t>It may be also possible to run other Lua versions “slowly” as binaries, while the primary Lua version runs in luasandbox.</a:t>
            </a:r>
            <a:endParaRPr/>
          </a:p>
          <a:p>
            <a:pPr indent="-302258" lvl="1" marL="604516" marR="0" rtl="0" algn="l">
              <a:lnSpc>
                <a:spcPct val="100000"/>
              </a:lnSpc>
              <a:spcBef>
                <a:spcPts val="0"/>
              </a:spcBef>
              <a:spcAft>
                <a:spcPts val="0"/>
              </a:spcAft>
              <a:buClr>
                <a:srgbClr val="000000"/>
              </a:buClr>
              <a:buSzPts val="2799"/>
              <a:buFont typeface="Arial"/>
              <a:buChar char="•"/>
            </a:pPr>
            <a:r>
              <a:rPr b="0" i="0" lang="en-US" sz="2799" u="none" cap="none" strike="noStrike">
                <a:solidFill>
                  <a:srgbClr val="000000"/>
                </a:solidFill>
                <a:latin typeface="Helvetica Neue"/>
                <a:ea typeface="Helvetica Neue"/>
                <a:cs typeface="Helvetica Neue"/>
                <a:sym typeface="Helvetica Neue"/>
              </a:rPr>
              <a:t>This might be useful for A/B compatibility testing, but is probably not appropriate for production use.</a:t>
            </a:r>
            <a:endParaRPr/>
          </a:p>
          <a:p>
            <a:pPr indent="-302258" lvl="1" marL="604516" marR="0" rtl="0" algn="l">
              <a:lnSpc>
                <a:spcPct val="100000"/>
              </a:lnSpc>
              <a:spcBef>
                <a:spcPts val="0"/>
              </a:spcBef>
              <a:spcAft>
                <a:spcPts val="0"/>
              </a:spcAft>
              <a:buClr>
                <a:srgbClr val="000000"/>
              </a:buClr>
              <a:buSzPts val="2799"/>
              <a:buFont typeface="Arial"/>
              <a:buChar char="•"/>
            </a:pPr>
            <a:r>
              <a:rPr b="1" i="0" lang="en-US" sz="2799" u="none" cap="none" strike="noStrike">
                <a:solidFill>
                  <a:srgbClr val="000000"/>
                </a:solidFill>
                <a:latin typeface="Helvetica Neue"/>
                <a:ea typeface="Helvetica Neue"/>
                <a:cs typeface="Helvetica Neue"/>
                <a:sym typeface="Helvetica Neue"/>
              </a:rPr>
              <a:t>Not recommending:</a:t>
            </a:r>
            <a:r>
              <a:rPr b="0" i="0" lang="en-US" sz="2799" u="none" cap="none" strike="noStrike">
                <a:solidFill>
                  <a:srgbClr val="000000"/>
                </a:solidFill>
                <a:latin typeface="Helvetica Neue"/>
                <a:ea typeface="Helvetica Neue"/>
                <a:cs typeface="Helvetica Neue"/>
                <a:sym typeface="Helvetica Neue"/>
              </a:rPr>
              <a:t> JavaScript and other languages...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0303"/>
        </a:solidFill>
      </p:bgPr>
    </p:bg>
    <p:spTree>
      <p:nvGrpSpPr>
        <p:cNvPr id="577" name="Shape 577"/>
        <p:cNvGrpSpPr/>
        <p:nvPr/>
      </p:nvGrpSpPr>
      <p:grpSpPr>
        <a:xfrm>
          <a:off x="0" y="0"/>
          <a:ext cx="0" cy="0"/>
          <a:chOff x="0" y="0"/>
          <a:chExt cx="0" cy="0"/>
        </a:xfrm>
      </p:grpSpPr>
      <p:sp>
        <p:nvSpPr>
          <p:cNvPr id="578" name="Google Shape;578;p25"/>
          <p:cNvSpPr txBox="1"/>
          <p:nvPr/>
        </p:nvSpPr>
        <p:spPr>
          <a:xfrm>
            <a:off x="930002" y="3725575"/>
            <a:ext cx="13487400" cy="3307766"/>
          </a:xfrm>
          <a:prstGeom prst="rect">
            <a:avLst/>
          </a:prstGeom>
          <a:noFill/>
          <a:ln>
            <a:noFill/>
          </a:ln>
        </p:spPr>
        <p:txBody>
          <a:bodyPr anchorCtr="0" anchor="t" bIns="0" lIns="0" spcFirstLastPara="1" rIns="0" wrap="square" tIns="0">
            <a:spAutoFit/>
          </a:bodyPr>
          <a:lstStyle/>
          <a:p>
            <a:pPr indent="0" lvl="0" marL="0" marR="0" rtl="0" algn="l">
              <a:lnSpc>
                <a:spcPct val="121194"/>
              </a:lnSpc>
              <a:spcBef>
                <a:spcPts val="0"/>
              </a:spcBef>
              <a:spcAft>
                <a:spcPts val="0"/>
              </a:spcAft>
              <a:buNone/>
            </a:pPr>
            <a:r>
              <a:rPr b="1" i="0" lang="en-US" sz="10800" u="none" cap="none" strike="noStrike">
                <a:solidFill>
                  <a:srgbClr val="FFFFFF"/>
                </a:solidFill>
                <a:latin typeface="Montserrat"/>
                <a:ea typeface="Montserrat"/>
                <a:cs typeface="Montserrat"/>
                <a:sym typeface="Montserrat"/>
              </a:rPr>
              <a:t>Separating code and presentation</a:t>
            </a:r>
            <a:endParaRPr/>
          </a:p>
        </p:txBody>
      </p:sp>
      <p:sp>
        <p:nvSpPr>
          <p:cNvPr id="579" name="Google Shape;579;p25"/>
          <p:cNvSpPr/>
          <p:nvPr/>
        </p:nvSpPr>
        <p:spPr>
          <a:xfrm>
            <a:off x="929998" y="7274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580" name="Google Shape;580;p25"/>
          <p:cNvSpPr/>
          <p:nvPr/>
        </p:nvSpPr>
        <p:spPr>
          <a:xfrm>
            <a:off x="15831550" y="828800"/>
            <a:ext cx="2121694" cy="8808339"/>
          </a:xfrm>
          <a:custGeom>
            <a:rect b="b" l="l" r="r" t="t"/>
            <a:pathLst>
              <a:path extrusionOk="0" h="11744452" w="2828925">
                <a:moveTo>
                  <a:pt x="0" y="0"/>
                </a:moveTo>
                <a:lnTo>
                  <a:pt x="2828925" y="0"/>
                </a:lnTo>
                <a:lnTo>
                  <a:pt x="2828925" y="11744452"/>
                </a:lnTo>
                <a:lnTo>
                  <a:pt x="0" y="11744452"/>
                </a:lnTo>
                <a:lnTo>
                  <a:pt x="0" y="0"/>
                </a:lnTo>
                <a:close/>
              </a:path>
            </a:pathLst>
          </a:custGeom>
          <a:blipFill rotWithShape="1">
            <a:blip r:embed="rId4">
              <a:alphaModFix/>
            </a:blip>
            <a:stretch>
              <a:fillRect b="-25017" l="-410442" r="-410452"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588" name="Shape 588"/>
        <p:cNvGrpSpPr/>
        <p:nvPr/>
      </p:nvGrpSpPr>
      <p:grpSpPr>
        <a:xfrm>
          <a:off x="0" y="0"/>
          <a:ext cx="0" cy="0"/>
          <a:chOff x="0" y="0"/>
          <a:chExt cx="0" cy="0"/>
        </a:xfrm>
      </p:grpSpPr>
      <p:sp>
        <p:nvSpPr>
          <p:cNvPr id="589" name="Google Shape;589;p26"/>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590" name="Google Shape;590;p26"/>
          <p:cNvSpPr txBox="1"/>
          <p:nvPr/>
        </p:nvSpPr>
        <p:spPr>
          <a:xfrm>
            <a:off x="589475" y="4996524"/>
            <a:ext cx="11988600" cy="3788100"/>
          </a:xfrm>
          <a:prstGeom prst="rect">
            <a:avLst/>
          </a:prstGeom>
          <a:noFill/>
          <a:ln>
            <a:noFill/>
          </a:ln>
        </p:spPr>
        <p:txBody>
          <a:bodyPr anchorCtr="0" anchor="t" bIns="0" lIns="0" spcFirstLastPara="1" rIns="0" wrap="square" tIns="0">
            <a:spAutoFit/>
          </a:bodyPr>
          <a:lstStyle/>
          <a:p>
            <a:pPr indent="-545147" lvl="1" marL="1090294" marR="0" rtl="0" algn="l">
              <a:lnSpc>
                <a:spcPct val="115000"/>
              </a:lnSpc>
              <a:spcBef>
                <a:spcPts val="0"/>
              </a:spcBef>
              <a:spcAft>
                <a:spcPts val="0"/>
              </a:spcAft>
              <a:buClr>
                <a:srgbClr val="000000"/>
              </a:buClr>
              <a:buSzPts val="3399"/>
              <a:buFont typeface="Arial"/>
              <a:buChar char="•"/>
            </a:pPr>
            <a:r>
              <a:rPr b="0" i="0" lang="en-US" sz="3399" u="none" cap="none" strike="noStrike">
                <a:solidFill>
                  <a:srgbClr val="000000"/>
                </a:solidFill>
                <a:latin typeface="Helvetica Neue"/>
                <a:ea typeface="Helvetica Neue"/>
                <a:cs typeface="Helvetica Neue"/>
                <a:sym typeface="Helvetica Neue"/>
              </a:rPr>
              <a:t>Software Engineering best practice: Scribunto code should do </a:t>
            </a:r>
            <a:r>
              <a:rPr b="0" i="0" lang="en-US" sz="3399" u="sng" cap="none" strike="noStrike">
                <a:solidFill>
                  <a:srgbClr val="000000"/>
                </a:solidFill>
                <a:latin typeface="Helvetica Neue"/>
                <a:ea typeface="Helvetica Neue"/>
                <a:cs typeface="Helvetica Neue"/>
                <a:sym typeface="Helvetica Neue"/>
              </a:rPr>
              <a:t>computation</a:t>
            </a:r>
            <a:r>
              <a:rPr b="0" i="0" lang="en-US" sz="3399" u="none" cap="none" strike="noStrike">
                <a:solidFill>
                  <a:srgbClr val="000000"/>
                </a:solidFill>
                <a:latin typeface="Helvetica Neue"/>
                <a:ea typeface="Helvetica Neue"/>
                <a:cs typeface="Helvetica Neue"/>
                <a:sym typeface="Helvetica Neue"/>
              </a:rPr>
              <a:t> not </a:t>
            </a:r>
            <a:r>
              <a:rPr b="0" i="0" lang="en-US" sz="3399" u="sng" cap="none" strike="noStrike">
                <a:solidFill>
                  <a:srgbClr val="000000"/>
                </a:solidFill>
                <a:latin typeface="Helvetica Neue"/>
                <a:ea typeface="Helvetica Neue"/>
                <a:cs typeface="Helvetica Neue"/>
                <a:sym typeface="Helvetica Neue"/>
              </a:rPr>
              <a:t>formatting</a:t>
            </a:r>
            <a:endParaRPr/>
          </a:p>
          <a:p>
            <a:pPr indent="-544931" lvl="1" marL="1089862" marR="0" rtl="0" algn="l">
              <a:lnSpc>
                <a:spcPct val="115000"/>
              </a:lnSpc>
              <a:spcBef>
                <a:spcPts val="1000"/>
              </a:spcBef>
              <a:spcAft>
                <a:spcPts val="0"/>
              </a:spcAft>
              <a:buClr>
                <a:srgbClr val="000000"/>
              </a:buClr>
              <a:buSzPts val="3399"/>
              <a:buFont typeface="Arial"/>
              <a:buChar char="•"/>
            </a:pPr>
            <a:r>
              <a:rPr lang="en-US" sz="3399">
                <a:latin typeface="Helvetica Neue"/>
                <a:ea typeface="Helvetica Neue"/>
                <a:cs typeface="Helvetica Neue"/>
                <a:sym typeface="Helvetica Neue"/>
              </a:rPr>
              <a:t>Mixing code and presentation</a:t>
            </a:r>
            <a:r>
              <a:rPr b="0" i="0" lang="en-US" sz="3399" u="none" cap="none" strike="noStrike">
                <a:solidFill>
                  <a:srgbClr val="000000"/>
                </a:solidFill>
                <a:latin typeface="Helvetica Neue"/>
                <a:ea typeface="Helvetica Neue"/>
                <a:cs typeface="Helvetica Neue"/>
                <a:sym typeface="Helvetica Neue"/>
              </a:rPr>
              <a:t> leads to localization issues, since the localized strings are (ought to be) in the presentation layer</a:t>
            </a:r>
            <a:endParaRPr/>
          </a:p>
          <a:p>
            <a:pPr indent="-544931" lvl="1" marL="1089862" marR="0" rtl="0" algn="l">
              <a:lnSpc>
                <a:spcPct val="115000"/>
              </a:lnSpc>
              <a:spcBef>
                <a:spcPts val="1000"/>
              </a:spcBef>
              <a:spcAft>
                <a:spcPts val="1000"/>
              </a:spcAft>
              <a:buClr>
                <a:srgbClr val="000000"/>
              </a:buClr>
              <a:buSzPts val="3399"/>
              <a:buFont typeface="Arial"/>
              <a:buChar char="•"/>
            </a:pPr>
            <a:r>
              <a:rPr b="0" i="1" lang="en-US" sz="3399" u="none" cap="none" strike="noStrike">
                <a:solidFill>
                  <a:srgbClr val="000000"/>
                </a:solidFill>
                <a:latin typeface="Helvetica Neue"/>
                <a:ea typeface="Helvetica Neue"/>
                <a:cs typeface="Helvetica Neue"/>
                <a:sym typeface="Helvetica Neue"/>
              </a:rPr>
              <a:t>Wikitext doesn’t belong in Lua</a:t>
            </a:r>
            <a:endParaRPr/>
          </a:p>
        </p:txBody>
      </p:sp>
      <p:sp>
        <p:nvSpPr>
          <p:cNvPr id="591" name="Google Shape;591;p26"/>
          <p:cNvSpPr/>
          <p:nvPr/>
        </p:nvSpPr>
        <p:spPr>
          <a:xfrm>
            <a:off x="13063943" y="0"/>
            <a:ext cx="7886129" cy="10287000"/>
          </a:xfrm>
          <a:custGeom>
            <a:rect b="b" l="l" r="r" t="t"/>
            <a:pathLst>
              <a:path extrusionOk="0" h="13716000" w="10514838">
                <a:moveTo>
                  <a:pt x="0" y="0"/>
                </a:moveTo>
                <a:lnTo>
                  <a:pt x="10514838" y="0"/>
                </a:lnTo>
                <a:lnTo>
                  <a:pt x="10514838" y="13716000"/>
                </a:lnTo>
                <a:lnTo>
                  <a:pt x="0" y="13716000"/>
                </a:lnTo>
                <a:lnTo>
                  <a:pt x="0" y="0"/>
                </a:lnTo>
                <a:close/>
              </a:path>
            </a:pathLst>
          </a:custGeom>
          <a:blipFill rotWithShape="1">
            <a:blip r:embed="rId4">
              <a:alphaModFix/>
            </a:blip>
            <a:stretch>
              <a:fillRect b="0" l="-65890" r="-65907" t="0"/>
            </a:stretch>
          </a:blipFill>
          <a:ln>
            <a:noFill/>
          </a:ln>
        </p:spPr>
      </p:sp>
      <p:sp>
        <p:nvSpPr>
          <p:cNvPr id="592" name="Google Shape;592;p26"/>
          <p:cNvSpPr txBox="1"/>
          <p:nvPr/>
        </p:nvSpPr>
        <p:spPr>
          <a:xfrm>
            <a:off x="589475" y="2252086"/>
            <a:ext cx="16210950" cy="1986153"/>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Separation of code and presentation</a:t>
            </a:r>
            <a:endParaRPr/>
          </a:p>
        </p:txBody>
      </p:sp>
      <p:sp>
        <p:nvSpPr>
          <p:cNvPr id="593" name="Google Shape;593;p26"/>
          <p:cNvSpPr txBox="1"/>
          <p:nvPr/>
        </p:nvSpPr>
        <p:spPr>
          <a:xfrm>
            <a:off x="589475" y="9381014"/>
            <a:ext cx="12363300" cy="492600"/>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3200" u="none" cap="none" strike="noStrike">
                <a:solidFill>
                  <a:srgbClr val="378154"/>
                </a:solidFill>
                <a:latin typeface="Montserrat"/>
                <a:ea typeface="Montserrat"/>
                <a:cs typeface="Montserrat"/>
                <a:sym typeface="Montserrat"/>
              </a:rPr>
              <a:t>[[:</a:t>
            </a:r>
            <a:r>
              <a:rPr b="0" i="0" lang="en-US" sz="3200" u="sng" cap="none" strike="noStrike">
                <a:solidFill>
                  <a:srgbClr val="378154"/>
                </a:solidFill>
                <a:latin typeface="Montserrat"/>
                <a:ea typeface="Montserrat"/>
                <a:cs typeface="Montserrat"/>
                <a:sym typeface="Montserrat"/>
                <a:hlinkClick r:id="rId5">
                  <a:extLst>
                    <a:ext uri="{A12FA001-AC4F-418D-AE19-62706E023703}">
                      <ahyp:hlinkClr val="tx"/>
                    </a:ext>
                  </a:extLst>
                </a:hlinkClick>
              </a:rPr>
              <a:t>en:Separation of content and presentation</a:t>
            </a:r>
            <a:r>
              <a:rPr b="0" i="0" lang="en-US" sz="3200" u="none" cap="none" strike="noStrike">
                <a:solidFill>
                  <a:srgbClr val="378154"/>
                </a:solidFill>
                <a:latin typeface="Montserrat"/>
                <a:ea typeface="Montserrat"/>
                <a:cs typeface="Montserrat"/>
                <a:sym typeface="Montserrat"/>
              </a:rPr>
              <a: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01" name="Shape 601"/>
        <p:cNvGrpSpPr/>
        <p:nvPr/>
      </p:nvGrpSpPr>
      <p:grpSpPr>
        <a:xfrm>
          <a:off x="0" y="0"/>
          <a:ext cx="0" cy="0"/>
          <a:chOff x="0" y="0"/>
          <a:chExt cx="0" cy="0"/>
        </a:xfrm>
      </p:grpSpPr>
      <p:sp>
        <p:nvSpPr>
          <p:cNvPr id="602" name="Google Shape;602;p27"/>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2" l="-4168" r="-6218" t="-15278"/>
            </a:stretch>
          </a:blipFill>
          <a:ln>
            <a:noFill/>
          </a:ln>
        </p:spPr>
      </p:sp>
      <p:sp>
        <p:nvSpPr>
          <p:cNvPr id="603" name="Google Shape;603;p27"/>
          <p:cNvSpPr/>
          <p:nvPr/>
        </p:nvSpPr>
        <p:spPr>
          <a:xfrm>
            <a:off x="5354750" y="524876"/>
            <a:ext cx="11761660" cy="1069276"/>
          </a:xfrm>
          <a:custGeom>
            <a:rect b="b" l="l" r="r" t="t"/>
            <a:pathLst>
              <a:path extrusionOk="0" h="1425702" w="15682213">
                <a:moveTo>
                  <a:pt x="0" y="0"/>
                </a:moveTo>
                <a:lnTo>
                  <a:pt x="15682213" y="0"/>
                </a:lnTo>
                <a:lnTo>
                  <a:pt x="15682213" y="1425702"/>
                </a:lnTo>
                <a:lnTo>
                  <a:pt x="0" y="1425702"/>
                </a:lnTo>
                <a:lnTo>
                  <a:pt x="0" y="0"/>
                </a:lnTo>
                <a:close/>
              </a:path>
            </a:pathLst>
          </a:custGeom>
          <a:blipFill rotWithShape="1">
            <a:blip r:embed="rId4">
              <a:alphaModFix/>
            </a:blip>
            <a:stretch>
              <a:fillRect b="1" l="-38" r="-43" t="0"/>
            </a:stretch>
          </a:blipFill>
          <a:ln>
            <a:noFill/>
          </a:ln>
        </p:spPr>
      </p:sp>
      <p:sp>
        <p:nvSpPr>
          <p:cNvPr id="604" name="Google Shape;604;p27"/>
          <p:cNvSpPr/>
          <p:nvPr/>
        </p:nvSpPr>
        <p:spPr>
          <a:xfrm>
            <a:off x="8639323" y="2883368"/>
            <a:ext cx="9200973" cy="5750608"/>
          </a:xfrm>
          <a:custGeom>
            <a:rect b="b" l="l" r="r" t="t"/>
            <a:pathLst>
              <a:path extrusionOk="0" h="5750608" w="9200973">
                <a:moveTo>
                  <a:pt x="0" y="0"/>
                </a:moveTo>
                <a:lnTo>
                  <a:pt x="9200972" y="0"/>
                </a:lnTo>
                <a:lnTo>
                  <a:pt x="9200972" y="5750607"/>
                </a:lnTo>
                <a:lnTo>
                  <a:pt x="0" y="5750607"/>
                </a:lnTo>
                <a:lnTo>
                  <a:pt x="0" y="0"/>
                </a:lnTo>
                <a:close/>
              </a:path>
            </a:pathLst>
          </a:custGeom>
          <a:blipFill rotWithShape="1">
            <a:blip r:embed="rId5">
              <a:alphaModFix/>
            </a:blip>
            <a:stretch>
              <a:fillRect b="0" l="0" r="0" t="0"/>
            </a:stretch>
          </a:blipFill>
          <a:ln>
            <a:noFill/>
          </a:ln>
        </p:spPr>
      </p:sp>
      <p:sp>
        <p:nvSpPr>
          <p:cNvPr id="605" name="Google Shape;605;p27"/>
          <p:cNvSpPr txBox="1"/>
          <p:nvPr/>
        </p:nvSpPr>
        <p:spPr>
          <a:xfrm>
            <a:off x="670075" y="2768225"/>
            <a:ext cx="7699500" cy="5977800"/>
          </a:xfrm>
          <a:prstGeom prst="rect">
            <a:avLst/>
          </a:prstGeom>
          <a:noFill/>
          <a:ln>
            <a:noFill/>
          </a:ln>
        </p:spPr>
        <p:txBody>
          <a:bodyPr anchorCtr="0" anchor="t" bIns="0" lIns="0" spcFirstLastPara="1" rIns="0" wrap="square" tIns="0">
            <a:spAutoFit/>
          </a:bodyPr>
          <a:lstStyle/>
          <a:p>
            <a:pPr indent="-367030" lvl="1" marL="734059" marR="0" rtl="0" algn="l">
              <a:lnSpc>
                <a:spcPct val="115000"/>
              </a:lnSpc>
              <a:spcBef>
                <a:spcPts val="0"/>
              </a:spcBef>
              <a:spcAft>
                <a:spcPts val="0"/>
              </a:spcAft>
              <a:buClr>
                <a:srgbClr val="000000"/>
              </a:buClr>
              <a:buSzPts val="3399"/>
              <a:buFont typeface="Arial"/>
              <a:buChar char="•"/>
            </a:pPr>
            <a:r>
              <a:rPr b="0" i="0" lang="en-US" sz="3399" u="none" cap="none" strike="noStrike">
                <a:solidFill>
                  <a:srgbClr val="000000"/>
                </a:solidFill>
                <a:latin typeface="Helvetica Neue"/>
                <a:ea typeface="Helvetica Neue"/>
                <a:cs typeface="Helvetica Neue"/>
                <a:sym typeface="Helvetica Neue"/>
              </a:rPr>
              <a:t>Scribunto module computes </a:t>
            </a:r>
            <a:r>
              <a:rPr b="0" i="1" lang="en-US" sz="3399" u="none" cap="none" strike="noStrike">
                <a:solidFill>
                  <a:srgbClr val="000000"/>
                </a:solidFill>
                <a:latin typeface="Helvetica Neue"/>
                <a:ea typeface="Helvetica Neue"/>
                <a:cs typeface="Helvetica Neue"/>
                <a:sym typeface="Helvetica Neue"/>
              </a:rPr>
              <a:t>data context</a:t>
            </a:r>
            <a:r>
              <a:rPr b="0" i="0" lang="en-US" sz="3399" u="none" cap="none" strike="noStrike">
                <a:solidFill>
                  <a:srgbClr val="000000"/>
                </a:solidFill>
                <a:latin typeface="Helvetica Neue"/>
                <a:ea typeface="Helvetica Neue"/>
                <a:cs typeface="Helvetica Neue"/>
                <a:sym typeface="Helvetica Neue"/>
              </a:rPr>
              <a:t> for a wikitext fragment</a:t>
            </a:r>
            <a:endParaRPr/>
          </a:p>
          <a:p>
            <a:pPr indent="-489373" lvl="2" marL="1468119" marR="0" rtl="0" algn="l">
              <a:lnSpc>
                <a:spcPct val="115000"/>
              </a:lnSpc>
              <a:spcBef>
                <a:spcPts val="1000"/>
              </a:spcBef>
              <a:spcAft>
                <a:spcPts val="0"/>
              </a:spcAft>
              <a:buClr>
                <a:srgbClr val="000000"/>
              </a:buClr>
              <a:buSzPts val="3399"/>
              <a:buFont typeface="Arial"/>
              <a:buChar char="⚬"/>
            </a:pPr>
            <a:r>
              <a:rPr b="0" i="0" lang="en-US" sz="3399" u="none" cap="none" strike="noStrike">
                <a:solidFill>
                  <a:srgbClr val="000000"/>
                </a:solidFill>
                <a:latin typeface="Helvetica Neue"/>
                <a:ea typeface="Helvetica Neue"/>
                <a:cs typeface="Helvetica Neue"/>
                <a:sym typeface="Helvetica Neue"/>
              </a:rPr>
              <a:t>Example: which related pages should be shown in a navbox</a:t>
            </a:r>
            <a:endParaRPr/>
          </a:p>
          <a:p>
            <a:pPr indent="-367030" lvl="1" marL="734059" marR="0" rtl="0" algn="l">
              <a:lnSpc>
                <a:spcPct val="115000"/>
              </a:lnSpc>
              <a:spcBef>
                <a:spcPts val="1000"/>
              </a:spcBef>
              <a:spcAft>
                <a:spcPts val="0"/>
              </a:spcAft>
              <a:buClr>
                <a:srgbClr val="000000"/>
              </a:buClr>
              <a:buSzPts val="3399"/>
              <a:buFont typeface="Arial"/>
              <a:buChar char="•"/>
            </a:pPr>
            <a:r>
              <a:rPr b="0" i="0" lang="en-US" sz="3399" u="none" cap="none" strike="noStrike">
                <a:solidFill>
                  <a:srgbClr val="000000"/>
                </a:solidFill>
                <a:latin typeface="Helvetica Neue"/>
                <a:ea typeface="Helvetica Neue"/>
                <a:cs typeface="Helvetica Neue"/>
                <a:sym typeface="Helvetica Neue"/>
              </a:rPr>
              <a:t>Wikitext template determines how that data is presented</a:t>
            </a:r>
            <a:endParaRPr/>
          </a:p>
          <a:p>
            <a:pPr indent="-489373" lvl="2" marL="1468119" marR="0" rtl="0" algn="l">
              <a:lnSpc>
                <a:spcPct val="115000"/>
              </a:lnSpc>
              <a:spcBef>
                <a:spcPts val="1000"/>
              </a:spcBef>
              <a:spcAft>
                <a:spcPts val="0"/>
              </a:spcAft>
              <a:buClr>
                <a:srgbClr val="000000"/>
              </a:buClr>
              <a:buSzPts val="3399"/>
              <a:buFont typeface="Arial"/>
              <a:buChar char="⚬"/>
            </a:pPr>
            <a:r>
              <a:rPr b="0" i="0" lang="en-US" sz="3399" u="none" cap="none" strike="noStrike">
                <a:solidFill>
                  <a:srgbClr val="000000"/>
                </a:solidFill>
                <a:latin typeface="Helvetica Neue"/>
                <a:ea typeface="Helvetica Neue"/>
                <a:cs typeface="Helvetica Neue"/>
                <a:sym typeface="Helvetica Neue"/>
              </a:rPr>
              <a:t>Example: layout of navbox</a:t>
            </a:r>
            <a:endParaRPr/>
          </a:p>
          <a:p>
            <a:pPr indent="-489373" lvl="2" marL="1468119" marR="0" rtl="0" algn="l">
              <a:lnSpc>
                <a:spcPct val="115000"/>
              </a:lnSpc>
              <a:spcBef>
                <a:spcPts val="1000"/>
              </a:spcBef>
              <a:spcAft>
                <a:spcPts val="0"/>
              </a:spcAft>
              <a:buClr>
                <a:srgbClr val="000000"/>
              </a:buClr>
              <a:buSzPts val="3399"/>
              <a:buFont typeface="Arial"/>
              <a:buChar char="⚬"/>
            </a:pPr>
            <a:r>
              <a:rPr b="0" i="0" lang="en-US" sz="3399" u="none" cap="none" strike="noStrike">
                <a:solidFill>
                  <a:srgbClr val="000000"/>
                </a:solidFill>
                <a:latin typeface="Helvetica Neue"/>
                <a:ea typeface="Helvetica Neue"/>
                <a:cs typeface="Helvetica Neue"/>
                <a:sym typeface="Helvetica Neue"/>
              </a:rPr>
              <a:t>Editable w/ VE, localizable</a:t>
            </a:r>
            <a:endParaRPr/>
          </a:p>
          <a:p>
            <a:pPr indent="-367030" lvl="1" marL="734059" marR="0" rtl="0" algn="l">
              <a:lnSpc>
                <a:spcPct val="115000"/>
              </a:lnSpc>
              <a:spcBef>
                <a:spcPts val="1000"/>
              </a:spcBef>
              <a:spcAft>
                <a:spcPts val="1000"/>
              </a:spcAft>
              <a:buClr>
                <a:srgbClr val="000000"/>
              </a:buClr>
              <a:buSzPts val="3399"/>
              <a:buFont typeface="Arial"/>
              <a:buChar char="•"/>
            </a:pPr>
            <a:r>
              <a:rPr b="0" i="0" lang="en-US" sz="3399" u="none" cap="none" strike="noStrike">
                <a:solidFill>
                  <a:srgbClr val="000000"/>
                </a:solidFill>
                <a:latin typeface="Helvetica Neue"/>
                <a:ea typeface="Helvetica Neue"/>
                <a:cs typeface="Helvetica Neue"/>
                <a:sym typeface="Helvetica Neue"/>
              </a:rPr>
              <a:t>See [[</a:t>
            </a:r>
            <a:r>
              <a:rPr b="0" i="0" lang="en-US" sz="3399" u="sng" cap="none" strike="noStrike">
                <a:solidFill>
                  <a:srgbClr val="000000"/>
                </a:solidFill>
                <a:latin typeface="Helvetica Neue"/>
                <a:ea typeface="Helvetica Neue"/>
                <a:cs typeface="Helvetica Neue"/>
                <a:sym typeface="Helvetica Neue"/>
                <a:hlinkClick r:id="rId6">
                  <a:extLst>
                    <a:ext uri="{A12FA001-AC4F-418D-AE19-62706E023703}">
                      <ahyp:hlinkClr val="tx"/>
                    </a:ext>
                  </a:extLst>
                </a:hlinkClick>
              </a:rPr>
              <a:t>Extension:ArrayFunctions</a:t>
            </a:r>
            <a:r>
              <a:rPr b="0" i="0" lang="en-US" sz="3399" u="none" cap="none" strike="noStrike">
                <a:solidFill>
                  <a:srgbClr val="000000"/>
                </a:solidFill>
                <a:latin typeface="Helvetica Neue"/>
                <a:ea typeface="Helvetica Neue"/>
                <a:cs typeface="Helvetica Neue"/>
                <a:sym typeface="Helvetica Neue"/>
              </a:rPr>
              <a: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13" name="Shape 613"/>
        <p:cNvGrpSpPr/>
        <p:nvPr/>
      </p:nvGrpSpPr>
      <p:grpSpPr>
        <a:xfrm>
          <a:off x="0" y="0"/>
          <a:ext cx="0" cy="0"/>
          <a:chOff x="0" y="0"/>
          <a:chExt cx="0" cy="0"/>
        </a:xfrm>
      </p:grpSpPr>
      <p:grpSp>
        <p:nvGrpSpPr>
          <p:cNvPr id="614" name="Google Shape;614;p28"/>
          <p:cNvGrpSpPr/>
          <p:nvPr/>
        </p:nvGrpSpPr>
        <p:grpSpPr>
          <a:xfrm>
            <a:off x="2318009" y="3019590"/>
            <a:ext cx="13651981" cy="4247821"/>
            <a:chOff x="0" y="0"/>
            <a:chExt cx="3595584" cy="1118768"/>
          </a:xfrm>
        </p:grpSpPr>
        <p:sp>
          <p:nvSpPr>
            <p:cNvPr id="615" name="Google Shape;615;p28"/>
            <p:cNvSpPr/>
            <p:nvPr/>
          </p:nvSpPr>
          <p:spPr>
            <a:xfrm>
              <a:off x="0" y="0"/>
              <a:ext cx="3595584" cy="1118768"/>
            </a:xfrm>
            <a:custGeom>
              <a:rect b="b" l="l" r="r" t="t"/>
              <a:pathLst>
                <a:path extrusionOk="0" h="1118768" w="3595584">
                  <a:moveTo>
                    <a:pt x="9641" y="0"/>
                  </a:moveTo>
                  <a:lnTo>
                    <a:pt x="3585943" y="0"/>
                  </a:lnTo>
                  <a:cubicBezTo>
                    <a:pt x="3588500" y="0"/>
                    <a:pt x="3590952" y="1016"/>
                    <a:pt x="3592760" y="2824"/>
                  </a:cubicBezTo>
                  <a:cubicBezTo>
                    <a:pt x="3594568" y="4632"/>
                    <a:pt x="3595584" y="7084"/>
                    <a:pt x="3595584" y="9641"/>
                  </a:cubicBezTo>
                  <a:lnTo>
                    <a:pt x="3595584" y="1109127"/>
                  </a:lnTo>
                  <a:cubicBezTo>
                    <a:pt x="3595584" y="1111684"/>
                    <a:pt x="3594568" y="1114136"/>
                    <a:pt x="3592760" y="1115944"/>
                  </a:cubicBezTo>
                  <a:cubicBezTo>
                    <a:pt x="3590952" y="1117752"/>
                    <a:pt x="3588500" y="1118768"/>
                    <a:pt x="3585943" y="1118768"/>
                  </a:cubicBezTo>
                  <a:lnTo>
                    <a:pt x="9641" y="1118768"/>
                  </a:lnTo>
                  <a:cubicBezTo>
                    <a:pt x="7084" y="1118768"/>
                    <a:pt x="4632" y="1117752"/>
                    <a:pt x="2824" y="1115944"/>
                  </a:cubicBezTo>
                  <a:cubicBezTo>
                    <a:pt x="1016" y="1114136"/>
                    <a:pt x="0" y="1111684"/>
                    <a:pt x="0" y="1109127"/>
                  </a:cubicBezTo>
                  <a:lnTo>
                    <a:pt x="0" y="9641"/>
                  </a:lnTo>
                  <a:cubicBezTo>
                    <a:pt x="0" y="7084"/>
                    <a:pt x="1016" y="4632"/>
                    <a:pt x="2824" y="2824"/>
                  </a:cubicBezTo>
                  <a:cubicBezTo>
                    <a:pt x="4632" y="1016"/>
                    <a:pt x="7084" y="0"/>
                    <a:pt x="9641" y="0"/>
                  </a:cubicBezTo>
                  <a:close/>
                </a:path>
              </a:pathLst>
            </a:custGeom>
            <a:solidFill>
              <a:srgbClr val="378154"/>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8"/>
            <p:cNvSpPr txBox="1"/>
            <p:nvPr/>
          </p:nvSpPr>
          <p:spPr>
            <a:xfrm>
              <a:off x="0" y="0"/>
              <a:ext cx="3595584" cy="1118768"/>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7" name="Google Shape;617;p28"/>
          <p:cNvSpPr txBox="1"/>
          <p:nvPr/>
        </p:nvSpPr>
        <p:spPr>
          <a:xfrm>
            <a:off x="2580225" y="3281299"/>
            <a:ext cx="13127700" cy="3512400"/>
          </a:xfrm>
          <a:prstGeom prst="rect">
            <a:avLst/>
          </a:prstGeom>
          <a:noFill/>
          <a:ln>
            <a:noFill/>
          </a:ln>
        </p:spPr>
        <p:txBody>
          <a:bodyPr anchorCtr="0" anchor="t" bIns="0" lIns="0" spcFirstLastPara="1" rIns="0" wrap="square" tIns="0">
            <a:spAutoFit/>
          </a:bodyPr>
          <a:lstStyle/>
          <a:p>
            <a:pPr indent="-377827" lvl="1" marL="755654" marR="0" rtl="0" algn="l">
              <a:lnSpc>
                <a:spcPct val="138000"/>
              </a:lnSpc>
              <a:spcBef>
                <a:spcPts val="0"/>
              </a:spcBef>
              <a:spcAft>
                <a:spcPts val="0"/>
              </a:spcAft>
              <a:buClr>
                <a:srgbClr val="FFFFFF"/>
              </a:buClr>
              <a:buSzPts val="3500"/>
              <a:buFont typeface="Arial"/>
              <a:buChar char="•"/>
            </a:pPr>
            <a:r>
              <a:rPr b="1" i="0" lang="en-US" sz="3500" u="none" cap="none" strike="noStrike">
                <a:solidFill>
                  <a:srgbClr val="FFFFFF"/>
                </a:solidFill>
                <a:latin typeface="Montserrat Medium"/>
                <a:ea typeface="Montserrat Medium"/>
                <a:cs typeface="Montserrat Medium"/>
                <a:sym typeface="Montserrat Medium"/>
              </a:rPr>
              <a:t>Additional MCR slot for “wikitext”</a:t>
            </a:r>
            <a:endParaRPr/>
          </a:p>
          <a:p>
            <a:pPr indent="-377827" lvl="1" marL="755654" marR="0" rtl="0" algn="l">
              <a:lnSpc>
                <a:spcPct val="138000"/>
              </a:lnSpc>
              <a:spcBef>
                <a:spcPts val="0"/>
              </a:spcBef>
              <a:spcAft>
                <a:spcPts val="0"/>
              </a:spcAft>
              <a:buClr>
                <a:srgbClr val="FFFFFF"/>
              </a:buClr>
              <a:buSzPts val="3500"/>
              <a:buFont typeface="Arial"/>
              <a:buChar char="•"/>
            </a:pPr>
            <a:r>
              <a:rPr b="1" i="0" lang="en-US" sz="3500" u="none" cap="none" strike="noStrike">
                <a:solidFill>
                  <a:srgbClr val="FFFFFF"/>
                </a:solidFill>
                <a:latin typeface="Montserrat Medium"/>
                <a:ea typeface="Montserrat Medium"/>
                <a:cs typeface="Montserrat Medium"/>
                <a:sym typeface="Montserrat Medium"/>
              </a:rPr>
              <a:t>The wikitext is parsed in the context of the Module output, and the result is the output of the module</a:t>
            </a:r>
            <a:endParaRPr/>
          </a:p>
          <a:p>
            <a:pPr indent="-377827" lvl="1" marL="755654" marR="0" rtl="0" algn="l">
              <a:lnSpc>
                <a:spcPct val="138000"/>
              </a:lnSpc>
              <a:spcBef>
                <a:spcPts val="0"/>
              </a:spcBef>
              <a:spcAft>
                <a:spcPts val="0"/>
              </a:spcAft>
              <a:buClr>
                <a:srgbClr val="FFFFFF"/>
              </a:buClr>
              <a:buSzPts val="3500"/>
              <a:buFont typeface="Arial"/>
              <a:buChar char="•"/>
            </a:pPr>
            <a:r>
              <a:rPr b="1" i="0" lang="en-US" sz="3500" u="none" cap="none" strike="noStrike">
                <a:solidFill>
                  <a:srgbClr val="FFFFFF"/>
                </a:solidFill>
                <a:latin typeface="Montserrat Medium"/>
                <a:ea typeface="Montserrat Medium"/>
                <a:cs typeface="Montserrat Medium"/>
                <a:sym typeface="Montserrat Medium"/>
              </a:rPr>
              <a:t>Opportunity: VisualEditor for wikitext slot</a:t>
            </a:r>
            <a:endParaRPr/>
          </a:p>
          <a:p>
            <a:pPr indent="-377827" lvl="1" marL="755654" marR="0" rtl="0" algn="l">
              <a:lnSpc>
                <a:spcPct val="138000"/>
              </a:lnSpc>
              <a:spcBef>
                <a:spcPts val="0"/>
              </a:spcBef>
              <a:spcAft>
                <a:spcPts val="0"/>
              </a:spcAft>
              <a:buClr>
                <a:srgbClr val="FFFFFF"/>
              </a:buClr>
              <a:buSzPts val="3500"/>
              <a:buFont typeface="Arial"/>
              <a:buChar char="•"/>
            </a:pPr>
            <a:r>
              <a:rPr b="1" i="0" lang="en-US" sz="3500" u="none" cap="none" strike="noStrike">
                <a:solidFill>
                  <a:srgbClr val="FFFFFF"/>
                </a:solidFill>
                <a:latin typeface="Montserrat Medium"/>
                <a:ea typeface="Montserrat Medium"/>
                <a:cs typeface="Montserrat Medium"/>
                <a:sym typeface="Montserrat Medium"/>
              </a:rPr>
              <a:t>Opportunity: Localization</a:t>
            </a:r>
            <a:endParaRPr/>
          </a:p>
        </p:txBody>
      </p:sp>
      <p:sp>
        <p:nvSpPr>
          <p:cNvPr id="618" name="Google Shape;618;p28"/>
          <p:cNvSpPr/>
          <p:nvPr/>
        </p:nvSpPr>
        <p:spPr>
          <a:xfrm>
            <a:off x="7590650" y="479050"/>
            <a:ext cx="3106674" cy="862965"/>
          </a:xfrm>
          <a:custGeom>
            <a:rect b="b" l="l" r="r" t="t"/>
            <a:pathLst>
              <a:path extrusionOk="0" h="1150620" w="4142232">
                <a:moveTo>
                  <a:pt x="0" y="0"/>
                </a:moveTo>
                <a:lnTo>
                  <a:pt x="4142232" y="0"/>
                </a:lnTo>
                <a:lnTo>
                  <a:pt x="4142232" y="1150620"/>
                </a:lnTo>
                <a:lnTo>
                  <a:pt x="0" y="1150620"/>
                </a:lnTo>
                <a:lnTo>
                  <a:pt x="0" y="0"/>
                </a:lnTo>
                <a:close/>
              </a:path>
            </a:pathLst>
          </a:custGeom>
          <a:blipFill rotWithShape="1">
            <a:blip r:embed="rId3">
              <a:alphaModFix/>
            </a:blip>
            <a:stretch>
              <a:fillRect b="-14333" l="-4168" r="-6213" t="-15277"/>
            </a:stretch>
          </a:blipFill>
          <a:ln>
            <a:noFill/>
          </a:ln>
        </p:spPr>
      </p:sp>
      <p:sp>
        <p:nvSpPr>
          <p:cNvPr id="619" name="Google Shape;619;p28"/>
          <p:cNvSpPr/>
          <p:nvPr/>
        </p:nvSpPr>
        <p:spPr>
          <a:xfrm>
            <a:off x="10827050" y="6876550"/>
            <a:ext cx="6351365" cy="3410426"/>
          </a:xfrm>
          <a:custGeom>
            <a:rect b="b" l="l" r="r" t="t"/>
            <a:pathLst>
              <a:path extrusionOk="0" h="4547235" w="8468487">
                <a:moveTo>
                  <a:pt x="0" y="0"/>
                </a:moveTo>
                <a:lnTo>
                  <a:pt x="8468487" y="0"/>
                </a:lnTo>
                <a:lnTo>
                  <a:pt x="8468487" y="4547235"/>
                </a:lnTo>
                <a:lnTo>
                  <a:pt x="0" y="4547235"/>
                </a:lnTo>
                <a:lnTo>
                  <a:pt x="0" y="0"/>
                </a:lnTo>
                <a:close/>
              </a:path>
            </a:pathLst>
          </a:custGeom>
          <a:blipFill rotWithShape="1">
            <a:blip r:embed="rId4">
              <a:alphaModFix/>
            </a:blip>
            <a:stretch>
              <a:fillRect b="0" l="0" r="0" t="-27668"/>
            </a:stretch>
          </a:blipFill>
          <a:ln>
            <a:noFill/>
          </a:ln>
        </p:spPr>
      </p:sp>
      <p:sp>
        <p:nvSpPr>
          <p:cNvPr id="620" name="Google Shape;620;p28"/>
          <p:cNvSpPr/>
          <p:nvPr/>
        </p:nvSpPr>
        <p:spPr>
          <a:xfrm>
            <a:off x="11021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115520" r="-6" t="0"/>
            </a:stretch>
          </a:blipFill>
          <a:ln>
            <a:noFill/>
          </a:ln>
        </p:spPr>
      </p:sp>
      <p:sp>
        <p:nvSpPr>
          <p:cNvPr id="621" name="Google Shape;621;p28"/>
          <p:cNvSpPr/>
          <p:nvPr/>
        </p:nvSpPr>
        <p:spPr>
          <a:xfrm>
            <a:off x="380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0" r="-115535" t="0"/>
            </a:stretch>
          </a:blipFill>
          <a:ln>
            <a:noFill/>
          </a:ln>
        </p:spPr>
      </p:sp>
      <p:sp>
        <p:nvSpPr>
          <p:cNvPr id="622" name="Google Shape;622;p28"/>
          <p:cNvSpPr txBox="1"/>
          <p:nvPr/>
        </p:nvSpPr>
        <p:spPr>
          <a:xfrm>
            <a:off x="380800" y="1390575"/>
            <a:ext cx="15589200" cy="10005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6500" u="none" cap="none" strike="noStrike">
                <a:solidFill>
                  <a:srgbClr val="970303"/>
                </a:solidFill>
                <a:latin typeface="Montserrat Black"/>
                <a:ea typeface="Montserrat Black"/>
                <a:cs typeface="Montserrat Black"/>
                <a:sym typeface="Montserrat Black"/>
              </a:rPr>
              <a:t>Recommendation</a:t>
            </a:r>
            <a:endParaRPr/>
          </a:p>
        </p:txBody>
      </p:sp>
      <p:sp>
        <p:nvSpPr>
          <p:cNvPr id="623" name="Google Shape;623;p28"/>
          <p:cNvSpPr txBox="1"/>
          <p:nvPr/>
        </p:nvSpPr>
        <p:spPr>
          <a:xfrm>
            <a:off x="380800" y="7515060"/>
            <a:ext cx="3636169" cy="4762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099" u="none" cap="none" strike="noStrike">
                <a:solidFill>
                  <a:srgbClr val="000000"/>
                </a:solidFill>
                <a:latin typeface="Montserrat"/>
                <a:ea typeface="Montserrat"/>
                <a:cs typeface="Montserrat"/>
                <a:sym typeface="Montserrat"/>
              </a:rPr>
              <a:t>Additional details</a:t>
            </a:r>
            <a:endParaRPr/>
          </a:p>
        </p:txBody>
      </p:sp>
      <p:sp>
        <p:nvSpPr>
          <p:cNvPr id="624" name="Google Shape;624;p28"/>
          <p:cNvSpPr txBox="1"/>
          <p:nvPr/>
        </p:nvSpPr>
        <p:spPr>
          <a:xfrm>
            <a:off x="380800" y="7991310"/>
            <a:ext cx="10316554" cy="1295400"/>
          </a:xfrm>
          <a:prstGeom prst="rect">
            <a:avLst/>
          </a:prstGeom>
          <a:noFill/>
          <a:ln>
            <a:noFill/>
          </a:ln>
        </p:spPr>
        <p:txBody>
          <a:bodyPr anchorCtr="0" anchor="t" bIns="0" lIns="0" spcFirstLastPara="1" rIns="0" wrap="square" tIns="0">
            <a:spAutoFit/>
          </a:bodyPr>
          <a:lstStyle/>
          <a:p>
            <a:pPr indent="-302258" lvl="1" marL="604516" marR="0" rtl="0" algn="l">
              <a:lnSpc>
                <a:spcPct val="120007"/>
              </a:lnSpc>
              <a:spcBef>
                <a:spcPts val="0"/>
              </a:spcBef>
              <a:spcAft>
                <a:spcPts val="0"/>
              </a:spcAft>
              <a:buClr>
                <a:srgbClr val="000000"/>
              </a:buClr>
              <a:buSzPts val="2799"/>
              <a:buFont typeface="Arial"/>
              <a:buChar char="•"/>
            </a:pPr>
            <a:r>
              <a:rPr b="0" i="0" lang="en-US" sz="2799" u="none" cap="none" strike="noStrike">
                <a:solidFill>
                  <a:srgbClr val="000000"/>
                </a:solidFill>
                <a:latin typeface="Helvetica Neue"/>
                <a:ea typeface="Helvetica Neue"/>
                <a:cs typeface="Helvetica Neue"/>
                <a:sym typeface="Helvetica Neue"/>
              </a:rPr>
              <a:t>Currently both </a:t>
            </a:r>
            <a:r>
              <a:rPr b="0" i="1" lang="en-US" sz="2799" u="none" cap="none" strike="noStrike">
                <a:solidFill>
                  <a:srgbClr val="000000"/>
                </a:solidFill>
                <a:latin typeface="Helvetica Neue"/>
                <a:ea typeface="Helvetica Neue"/>
                <a:cs typeface="Helvetica Neue"/>
                <a:sym typeface="Helvetica Neue"/>
              </a:rPr>
              <a:t>input arguments</a:t>
            </a:r>
            <a:r>
              <a:rPr b="0" i="0" lang="en-US" sz="2799" u="none" cap="none" strike="noStrike">
                <a:solidFill>
                  <a:srgbClr val="000000"/>
                </a:solidFill>
                <a:latin typeface="Helvetica Neue"/>
                <a:ea typeface="Helvetica Neue"/>
                <a:cs typeface="Helvetica Neue"/>
                <a:sym typeface="Helvetica Neue"/>
              </a:rPr>
              <a:t> and </a:t>
            </a:r>
            <a:r>
              <a:rPr b="0" i="1" lang="en-US" sz="2799" u="none" cap="none" strike="noStrike">
                <a:solidFill>
                  <a:srgbClr val="000000"/>
                </a:solidFill>
                <a:latin typeface="Helvetica Neue"/>
                <a:ea typeface="Helvetica Neue"/>
                <a:cs typeface="Helvetica Neue"/>
                <a:sym typeface="Helvetica Neue"/>
              </a:rPr>
              <a:t>output</a:t>
            </a:r>
            <a:r>
              <a:rPr b="0" i="0" lang="en-US" sz="2799" u="none" cap="none" strike="noStrike">
                <a:solidFill>
                  <a:srgbClr val="000000"/>
                </a:solidFill>
                <a:latin typeface="Helvetica Neue"/>
                <a:ea typeface="Helvetica Neue"/>
                <a:cs typeface="Helvetica Neue"/>
                <a:sym typeface="Helvetica Neue"/>
              </a:rPr>
              <a:t> are wikitext</a:t>
            </a:r>
            <a:endParaRPr/>
          </a:p>
          <a:p>
            <a:pPr indent="-302258" lvl="1" marL="604516" marR="0" rtl="0" algn="l">
              <a:lnSpc>
                <a:spcPct val="120007"/>
              </a:lnSpc>
              <a:spcBef>
                <a:spcPts val="0"/>
              </a:spcBef>
              <a:spcAft>
                <a:spcPts val="0"/>
              </a:spcAft>
              <a:buClr>
                <a:srgbClr val="000000"/>
              </a:buClr>
              <a:buSzPts val="2799"/>
              <a:buFont typeface="Arial"/>
              <a:buChar char="•"/>
            </a:pPr>
            <a:r>
              <a:rPr b="0" i="0" lang="en-US" sz="2799" u="none" cap="none" strike="noStrike">
                <a:solidFill>
                  <a:srgbClr val="000000"/>
                </a:solidFill>
                <a:latin typeface="Helvetica Neue"/>
                <a:ea typeface="Helvetica Neue"/>
                <a:cs typeface="Helvetica Neue"/>
                <a:sym typeface="Helvetica Neue"/>
              </a:rPr>
              <a:t>See wikitext talk for more details of passing complex datatypes to/from Scribunto, to avoid the wikitext datatype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16" name="Shape 116"/>
        <p:cNvGrpSpPr/>
        <p:nvPr/>
      </p:nvGrpSpPr>
      <p:grpSpPr>
        <a:xfrm>
          <a:off x="0" y="0"/>
          <a:ext cx="0" cy="0"/>
          <a:chOff x="0" y="0"/>
          <a:chExt cx="0" cy="0"/>
        </a:xfrm>
      </p:grpSpPr>
      <p:sp>
        <p:nvSpPr>
          <p:cNvPr id="117" name="Google Shape;117;p4"/>
          <p:cNvSpPr/>
          <p:nvPr/>
        </p:nvSpPr>
        <p:spPr>
          <a:xfrm>
            <a:off x="9979600" y="0"/>
            <a:ext cx="8308181" cy="10287000"/>
          </a:xfrm>
          <a:custGeom>
            <a:rect b="b" l="l" r="r" t="t"/>
            <a:pathLst>
              <a:path extrusionOk="0" h="13716000" w="11077575">
                <a:moveTo>
                  <a:pt x="0" y="0"/>
                </a:moveTo>
                <a:lnTo>
                  <a:pt x="11077575" y="0"/>
                </a:lnTo>
                <a:lnTo>
                  <a:pt x="11077575" y="13716000"/>
                </a:lnTo>
                <a:lnTo>
                  <a:pt x="0" y="13716000"/>
                </a:lnTo>
                <a:close/>
              </a:path>
            </a:pathLst>
          </a:custGeom>
          <a:solidFill>
            <a:srgbClr val="000000"/>
          </a:solidFill>
          <a:ln>
            <a:noFill/>
          </a:ln>
        </p:spPr>
      </p:sp>
      <p:sp>
        <p:nvSpPr>
          <p:cNvPr id="118" name="Google Shape;118;p4"/>
          <p:cNvSpPr txBox="1"/>
          <p:nvPr/>
        </p:nvSpPr>
        <p:spPr>
          <a:xfrm>
            <a:off x="589475" y="3240300"/>
            <a:ext cx="8799000" cy="6499500"/>
          </a:xfrm>
          <a:prstGeom prst="rect">
            <a:avLst/>
          </a:prstGeom>
          <a:noFill/>
          <a:ln>
            <a:noFill/>
          </a:ln>
        </p:spPr>
        <p:txBody>
          <a:bodyPr anchorCtr="0" anchor="t" bIns="0" lIns="0" spcFirstLastPara="1" rIns="0" wrap="square" tIns="0">
            <a:spAutoFit/>
          </a:bodyPr>
          <a:lstStyle/>
          <a:p>
            <a:pPr indent="-531927" lvl="1" marL="1025753" marR="0" rtl="0" algn="l">
              <a:lnSpc>
                <a:spcPct val="115000"/>
              </a:lnSpc>
              <a:spcBef>
                <a:spcPts val="0"/>
              </a:spcBef>
              <a:spcAft>
                <a:spcPts val="0"/>
              </a:spcAft>
              <a:buClr>
                <a:srgbClr val="000000"/>
              </a:buClr>
              <a:buSzPts val="3500"/>
              <a:buFont typeface="Helvetica Neue"/>
              <a:buChar char="•"/>
            </a:pPr>
            <a:r>
              <a:rPr i="0" lang="en-US" sz="3500" u="none" cap="none" strike="noStrike">
                <a:solidFill>
                  <a:srgbClr val="000000"/>
                </a:solidFill>
                <a:latin typeface="Helvetica Neue"/>
                <a:ea typeface="Helvetica Neue"/>
                <a:cs typeface="Helvetica Neue"/>
                <a:sym typeface="Helvetica Neue"/>
              </a:rPr>
              <a:t>Scribunto has its origins in MediaWiki’s </a:t>
            </a:r>
            <a:r>
              <a:rPr i="1" lang="en-US" sz="3500" u="none" cap="none" strike="noStrike">
                <a:solidFill>
                  <a:srgbClr val="000000"/>
                </a:solidFill>
                <a:latin typeface="Helvetica Neue"/>
                <a:ea typeface="Helvetica Neue"/>
                <a:cs typeface="Helvetica Neue"/>
                <a:sym typeface="Helvetica Neue"/>
              </a:rPr>
              <a:t>template system</a:t>
            </a:r>
            <a:r>
              <a:rPr i="0" lang="en-US" sz="3500" u="none" cap="none" strike="noStrike">
                <a:solidFill>
                  <a:srgbClr val="000000"/>
                </a:solidFill>
                <a:latin typeface="Helvetica Neue"/>
                <a:ea typeface="Helvetica Neue"/>
                <a:cs typeface="Helvetica Neue"/>
                <a:sym typeface="Helvetica Neue"/>
              </a:rPr>
              <a:t>: a way to reuse similar content on many pages</a:t>
            </a:r>
            <a:endParaRPr sz="3500">
              <a:latin typeface="Helvetica Neue"/>
              <a:ea typeface="Helvetica Neue"/>
              <a:cs typeface="Helvetica Neue"/>
              <a:sym typeface="Helvetica Neue"/>
            </a:endParaRPr>
          </a:p>
          <a:p>
            <a:pPr indent="-531927" lvl="1" marL="1025753" marR="0" rtl="0" algn="l">
              <a:lnSpc>
                <a:spcPct val="115000"/>
              </a:lnSpc>
              <a:spcBef>
                <a:spcPts val="1000"/>
              </a:spcBef>
              <a:spcAft>
                <a:spcPts val="0"/>
              </a:spcAft>
              <a:buClr>
                <a:srgbClr val="000000"/>
              </a:buClr>
              <a:buSzPts val="3500"/>
              <a:buFont typeface="Helvetica Neue"/>
              <a:buChar char="•"/>
            </a:pPr>
            <a:r>
              <a:rPr i="0" lang="en-US" sz="3500" u="none" cap="none" strike="noStrike">
                <a:solidFill>
                  <a:srgbClr val="000000"/>
                </a:solidFill>
                <a:latin typeface="Source Code Pro SemiBold"/>
                <a:ea typeface="Source Code Pro SemiBold"/>
                <a:cs typeface="Source Code Pro SemiBold"/>
                <a:sym typeface="Source Code Pro SemiBold"/>
              </a:rPr>
              <a:t>{{Citation needed}}</a:t>
            </a:r>
            <a:r>
              <a:rPr i="0" lang="en-US" sz="3500" u="none" cap="none" strike="noStrike">
                <a:solidFill>
                  <a:srgbClr val="000000"/>
                </a:solidFill>
                <a:latin typeface="Helvetica Neue"/>
                <a:ea typeface="Helvetica Neue"/>
                <a:cs typeface="Helvetica Neue"/>
                <a:sym typeface="Helvetica Neue"/>
              </a:rPr>
              <a:t>, </a:t>
            </a:r>
            <a:r>
              <a:rPr i="0" lang="en-US" sz="3500" u="none" cap="none" strike="noStrike">
                <a:solidFill>
                  <a:srgbClr val="000000"/>
                </a:solidFill>
                <a:latin typeface="Source Code Pro SemiBold"/>
                <a:ea typeface="Source Code Pro SemiBold"/>
                <a:cs typeface="Source Code Pro SemiBold"/>
                <a:sym typeface="Source Code Pro SemiBold"/>
              </a:rPr>
              <a:t>{{Citation}}</a:t>
            </a:r>
            <a:r>
              <a:rPr i="0" lang="en-US" sz="3500" u="none" cap="none" strike="noStrike">
                <a:solidFill>
                  <a:srgbClr val="000000"/>
                </a:solidFill>
                <a:latin typeface="Helvetica Neue"/>
                <a:ea typeface="Helvetica Neue"/>
                <a:cs typeface="Helvetica Neue"/>
                <a:sym typeface="Helvetica Neue"/>
              </a:rPr>
              <a:t>, </a:t>
            </a:r>
            <a:r>
              <a:rPr i="0" lang="en-US" sz="3500" u="none" cap="none" strike="noStrike">
                <a:solidFill>
                  <a:srgbClr val="000000"/>
                </a:solidFill>
                <a:latin typeface="Source Code Pro SemiBold"/>
                <a:ea typeface="Source Code Pro SemiBold"/>
                <a:cs typeface="Source Code Pro SemiBold"/>
                <a:sym typeface="Source Code Pro SemiBold"/>
              </a:rPr>
              <a:t>{{Infobox}}</a:t>
            </a:r>
            <a:r>
              <a:rPr i="0" lang="en-US" sz="3500" u="none" cap="none" strike="noStrike">
                <a:solidFill>
                  <a:srgbClr val="000000"/>
                </a:solidFill>
                <a:latin typeface="Helvetica Neue"/>
                <a:ea typeface="Helvetica Neue"/>
                <a:cs typeface="Helvetica Neue"/>
                <a:sym typeface="Helvetica Neue"/>
              </a:rPr>
              <a:t>, </a:t>
            </a:r>
            <a:r>
              <a:rPr i="0" lang="en-US" sz="3500" u="none" cap="none" strike="noStrike">
                <a:solidFill>
                  <a:srgbClr val="000000"/>
                </a:solidFill>
                <a:latin typeface="Source Code Pro SemiBold"/>
                <a:ea typeface="Source Code Pro SemiBold"/>
                <a:cs typeface="Source Code Pro SemiBold"/>
                <a:sym typeface="Source Code Pro SemiBold"/>
              </a:rPr>
              <a:t>{{Navbox}}</a:t>
            </a:r>
            <a:r>
              <a:rPr i="0" lang="en-US" sz="3500" u="none" cap="none" strike="noStrike">
                <a:solidFill>
                  <a:srgbClr val="000000"/>
                </a:solidFill>
                <a:latin typeface="Helvetica Neue"/>
                <a:ea typeface="Helvetica Neue"/>
                <a:cs typeface="Helvetica Neue"/>
                <a:sym typeface="Helvetica Neue"/>
              </a:rPr>
              <a:t>, ...</a:t>
            </a:r>
            <a:endParaRPr sz="3500">
              <a:latin typeface="Helvetica Neue"/>
              <a:ea typeface="Helvetica Neue"/>
              <a:cs typeface="Helvetica Neue"/>
              <a:sym typeface="Helvetica Neue"/>
            </a:endParaRPr>
          </a:p>
          <a:p>
            <a:pPr indent="-531927" lvl="1" marL="1025753" marR="0" rtl="0" algn="l">
              <a:lnSpc>
                <a:spcPct val="115000"/>
              </a:lnSpc>
              <a:spcBef>
                <a:spcPts val="1000"/>
              </a:spcBef>
              <a:spcAft>
                <a:spcPts val="0"/>
              </a:spcAft>
              <a:buClr>
                <a:srgbClr val="000000"/>
              </a:buClr>
              <a:buSzPts val="3500"/>
              <a:buFont typeface="Helvetica Neue"/>
              <a:buChar char="•"/>
            </a:pPr>
            <a:r>
              <a:rPr i="0" lang="en-US" sz="3500" u="none" cap="none" strike="noStrike">
                <a:solidFill>
                  <a:srgbClr val="000000"/>
                </a:solidFill>
                <a:latin typeface="Helvetica Neue"/>
                <a:ea typeface="Helvetica Neue"/>
                <a:cs typeface="Helvetica Neue"/>
                <a:sym typeface="Helvetica Neue"/>
              </a:rPr>
              <a:t>The existing template system </a:t>
            </a:r>
            <a:r>
              <a:rPr i="0" lang="en-US" sz="3500" u="sng" cap="none" strike="noStrike">
                <a:solidFill>
                  <a:srgbClr val="000000"/>
                </a:solidFill>
                <a:latin typeface="Helvetica Neue"/>
                <a:ea typeface="Helvetica Neue"/>
                <a:cs typeface="Helvetica Neue"/>
                <a:sym typeface="Helvetica Neue"/>
                <a:hlinkClick r:id="rId3">
                  <a:extLst>
                    <a:ext uri="{A12FA001-AC4F-418D-AE19-62706E023703}">
                      <ahyp:hlinkClr val="tx"/>
                    </a:ext>
                  </a:extLst>
                </a:hlinkClick>
              </a:rPr>
              <a:t>got out of hand quickly</a:t>
            </a:r>
            <a:r>
              <a:rPr i="0" lang="en-US" sz="3500" u="none" cap="none" strike="noStrike">
                <a:solidFill>
                  <a:srgbClr val="000000"/>
                </a:solidFill>
                <a:latin typeface="Helvetica Neue"/>
                <a:ea typeface="Helvetica Neue"/>
                <a:cs typeface="Helvetica Neue"/>
                <a:sym typeface="Helvetica Neue"/>
              </a:rPr>
              <a:t>.</a:t>
            </a:r>
            <a:endParaRPr sz="3500">
              <a:latin typeface="Helvetica Neue"/>
              <a:ea typeface="Helvetica Neue"/>
              <a:cs typeface="Helvetica Neue"/>
              <a:sym typeface="Helvetica Neue"/>
            </a:endParaRPr>
          </a:p>
          <a:p>
            <a:pPr indent="-531927" lvl="1" marL="1025753" marR="0" rtl="0" algn="l">
              <a:lnSpc>
                <a:spcPct val="115000"/>
              </a:lnSpc>
              <a:spcBef>
                <a:spcPts val="1000"/>
              </a:spcBef>
              <a:spcAft>
                <a:spcPts val="1000"/>
              </a:spcAft>
              <a:buClr>
                <a:srgbClr val="000000"/>
              </a:buClr>
              <a:buSzPts val="3500"/>
              <a:buFont typeface="Helvetica Neue"/>
              <a:buChar char="•"/>
            </a:pPr>
            <a:r>
              <a:rPr i="0" lang="en-US" sz="3500" u="none" cap="none" strike="noStrike">
                <a:solidFill>
                  <a:srgbClr val="000000"/>
                </a:solidFill>
                <a:latin typeface="Helvetica Neue"/>
                <a:ea typeface="Helvetica Neue"/>
                <a:cs typeface="Helvetica Neue"/>
                <a:sym typeface="Helvetica Neue"/>
              </a:rPr>
              <a:t>Scribunto adds a full programming language (Lua) to wiki pages</a:t>
            </a:r>
            <a:endParaRPr sz="3500">
              <a:latin typeface="Helvetica Neue"/>
              <a:ea typeface="Helvetica Neue"/>
              <a:cs typeface="Helvetica Neue"/>
              <a:sym typeface="Helvetica Neue"/>
            </a:endParaRPr>
          </a:p>
        </p:txBody>
      </p:sp>
      <p:sp>
        <p:nvSpPr>
          <p:cNvPr id="119" name="Google Shape;119;p4"/>
          <p:cNvSpPr/>
          <p:nvPr/>
        </p:nvSpPr>
        <p:spPr>
          <a:xfrm>
            <a:off x="10602800" y="1658202"/>
            <a:ext cx="7061835" cy="7068312"/>
          </a:xfrm>
          <a:custGeom>
            <a:rect b="b" l="l" r="r" t="t"/>
            <a:pathLst>
              <a:path extrusionOk="0" h="9424416" w="9415780">
                <a:moveTo>
                  <a:pt x="0" y="0"/>
                </a:moveTo>
                <a:lnTo>
                  <a:pt x="9415780" y="0"/>
                </a:lnTo>
                <a:lnTo>
                  <a:pt x="9415780" y="9424416"/>
                </a:lnTo>
                <a:lnTo>
                  <a:pt x="0" y="9424416"/>
                </a:lnTo>
                <a:lnTo>
                  <a:pt x="0" y="0"/>
                </a:lnTo>
                <a:close/>
              </a:path>
            </a:pathLst>
          </a:custGeom>
          <a:blipFill rotWithShape="1">
            <a:blip r:embed="rId4">
              <a:alphaModFix/>
            </a:blip>
            <a:stretch>
              <a:fillRect b="-14013" l="0" r="0" t="-15238"/>
            </a:stretch>
          </a:blipFill>
          <a:ln>
            <a:noFill/>
          </a:ln>
        </p:spPr>
      </p:sp>
      <p:sp>
        <p:nvSpPr>
          <p:cNvPr id="120" name="Google Shape;120;p4"/>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5">
              <a:alphaModFix/>
            </a:blip>
            <a:stretch>
              <a:fillRect b="-14341" l="-4168" r="-6215" t="-15278"/>
            </a:stretch>
          </a:blipFill>
          <a:ln>
            <a:noFill/>
          </a:ln>
        </p:spPr>
      </p:sp>
      <p:sp>
        <p:nvSpPr>
          <p:cNvPr id="121" name="Google Shape;121;p4"/>
          <p:cNvSpPr txBox="1"/>
          <p:nvPr/>
        </p:nvSpPr>
        <p:spPr>
          <a:xfrm>
            <a:off x="47656" y="2031678"/>
            <a:ext cx="9931944" cy="12268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What is Scribunto?</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0303"/>
        </a:solidFill>
      </p:bgPr>
    </p:bg>
    <p:spTree>
      <p:nvGrpSpPr>
        <p:cNvPr id="632" name="Shape 632"/>
        <p:cNvGrpSpPr/>
        <p:nvPr/>
      </p:nvGrpSpPr>
      <p:grpSpPr>
        <a:xfrm>
          <a:off x="0" y="0"/>
          <a:ext cx="0" cy="0"/>
          <a:chOff x="0" y="0"/>
          <a:chExt cx="0" cy="0"/>
        </a:xfrm>
      </p:grpSpPr>
      <p:sp>
        <p:nvSpPr>
          <p:cNvPr id="633" name="Google Shape;633;p29"/>
          <p:cNvSpPr txBox="1"/>
          <p:nvPr/>
        </p:nvSpPr>
        <p:spPr>
          <a:xfrm>
            <a:off x="930002" y="3725575"/>
            <a:ext cx="13487400" cy="1650416"/>
          </a:xfrm>
          <a:prstGeom prst="rect">
            <a:avLst/>
          </a:prstGeom>
          <a:noFill/>
          <a:ln>
            <a:noFill/>
          </a:ln>
        </p:spPr>
        <p:txBody>
          <a:bodyPr anchorCtr="0" anchor="t" bIns="0" lIns="0" spcFirstLastPara="1" rIns="0" wrap="square" tIns="0">
            <a:spAutoFit/>
          </a:bodyPr>
          <a:lstStyle/>
          <a:p>
            <a:pPr indent="0" lvl="0" marL="0" marR="0" rtl="0" algn="l">
              <a:lnSpc>
                <a:spcPct val="121194"/>
              </a:lnSpc>
              <a:spcBef>
                <a:spcPts val="0"/>
              </a:spcBef>
              <a:spcAft>
                <a:spcPts val="0"/>
              </a:spcAft>
              <a:buNone/>
            </a:pPr>
            <a:r>
              <a:rPr b="1" i="0" lang="en-US" sz="10800" u="none" cap="none" strike="noStrike">
                <a:solidFill>
                  <a:srgbClr val="FFFFFF"/>
                </a:solidFill>
                <a:latin typeface="Montserrat"/>
                <a:ea typeface="Montserrat"/>
                <a:cs typeface="Montserrat"/>
                <a:sym typeface="Montserrat"/>
              </a:rPr>
              <a:t>Localization</a:t>
            </a:r>
            <a:endParaRPr/>
          </a:p>
        </p:txBody>
      </p:sp>
      <p:sp>
        <p:nvSpPr>
          <p:cNvPr id="634" name="Google Shape;634;p29"/>
          <p:cNvSpPr/>
          <p:nvPr/>
        </p:nvSpPr>
        <p:spPr>
          <a:xfrm>
            <a:off x="929998" y="7274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635" name="Google Shape;635;p29"/>
          <p:cNvSpPr/>
          <p:nvPr/>
        </p:nvSpPr>
        <p:spPr>
          <a:xfrm>
            <a:off x="15831550" y="828800"/>
            <a:ext cx="2121694" cy="8808339"/>
          </a:xfrm>
          <a:custGeom>
            <a:rect b="b" l="l" r="r" t="t"/>
            <a:pathLst>
              <a:path extrusionOk="0" h="11744452" w="2828925">
                <a:moveTo>
                  <a:pt x="0" y="0"/>
                </a:moveTo>
                <a:lnTo>
                  <a:pt x="2828925" y="0"/>
                </a:lnTo>
                <a:lnTo>
                  <a:pt x="2828925" y="11744452"/>
                </a:lnTo>
                <a:lnTo>
                  <a:pt x="0" y="11744452"/>
                </a:lnTo>
                <a:lnTo>
                  <a:pt x="0" y="0"/>
                </a:lnTo>
                <a:close/>
              </a:path>
            </a:pathLst>
          </a:custGeom>
          <a:blipFill rotWithShape="1">
            <a:blip r:embed="rId4">
              <a:alphaModFix/>
            </a:blip>
            <a:stretch>
              <a:fillRect b="-25017" l="-410442" r="-410452" t="0"/>
            </a:stretch>
          </a:blipFill>
          <a:ln>
            <a:noFill/>
          </a:ln>
        </p:spPr>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43" name="Shape 643"/>
        <p:cNvGrpSpPr/>
        <p:nvPr/>
      </p:nvGrpSpPr>
      <p:grpSpPr>
        <a:xfrm>
          <a:off x="0" y="0"/>
          <a:ext cx="0" cy="0"/>
          <a:chOff x="0" y="0"/>
          <a:chExt cx="0" cy="0"/>
        </a:xfrm>
      </p:grpSpPr>
      <p:sp>
        <p:nvSpPr>
          <p:cNvPr id="644" name="Google Shape;644;p30"/>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645" name="Google Shape;645;p30"/>
          <p:cNvSpPr txBox="1"/>
          <p:nvPr/>
        </p:nvSpPr>
        <p:spPr>
          <a:xfrm>
            <a:off x="589475" y="3603850"/>
            <a:ext cx="9476700" cy="5355600"/>
          </a:xfrm>
          <a:prstGeom prst="rect">
            <a:avLst/>
          </a:prstGeom>
          <a:noFill/>
          <a:ln>
            <a:noFill/>
          </a:ln>
        </p:spPr>
        <p:txBody>
          <a:bodyPr anchorCtr="0" anchor="t" bIns="0" lIns="0" spcFirstLastPara="1" rIns="0" wrap="square" tIns="0">
            <a:spAutoFit/>
          </a:bodyPr>
          <a:lstStyle/>
          <a:p>
            <a:pPr indent="-345439" lvl="1" marL="690881" marR="0" rtl="0" algn="l">
              <a:lnSpc>
                <a:spcPct val="115000"/>
              </a:lnSpc>
              <a:spcBef>
                <a:spcPts val="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Aspects:</a:t>
            </a:r>
            <a:endParaRPr>
              <a:latin typeface="Helvetica Neue"/>
              <a:ea typeface="Helvetica Neue"/>
              <a:cs typeface="Helvetica Neue"/>
              <a:sym typeface="Helvetica Neue"/>
            </a:endParaRPr>
          </a:p>
          <a:p>
            <a:pPr indent="-460587" lvl="2" marL="138176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Localization of module name</a:t>
            </a:r>
            <a:r>
              <a:rPr i="1" lang="en-US" sz="3200" u="none" cap="none" strike="noStrike">
                <a:solidFill>
                  <a:srgbClr val="000000"/>
                </a:solidFill>
                <a:latin typeface="Helvetica Neue"/>
                <a:ea typeface="Helvetica Neue"/>
                <a:cs typeface="Helvetica Neue"/>
                <a:sym typeface="Helvetica Neue"/>
              </a:rPr>
              <a:t> (later)</a:t>
            </a:r>
            <a:endParaRPr>
              <a:latin typeface="Helvetica Neue"/>
              <a:ea typeface="Helvetica Neue"/>
              <a:cs typeface="Helvetica Neue"/>
              <a:sym typeface="Helvetica Neue"/>
            </a:endParaRPr>
          </a:p>
          <a:p>
            <a:pPr indent="-460587" lvl="2" marL="138176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Localization of module Lua code</a:t>
            </a:r>
            <a:endParaRPr>
              <a:latin typeface="Helvetica Neue"/>
              <a:ea typeface="Helvetica Neue"/>
              <a:cs typeface="Helvetica Neue"/>
              <a:sym typeface="Helvetica Neue"/>
            </a:endParaRPr>
          </a:p>
          <a:p>
            <a:pPr indent="-460587" lvl="2" marL="138176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Localization of named arguments</a:t>
            </a:r>
            <a:endParaRPr>
              <a:latin typeface="Helvetica Neue"/>
              <a:ea typeface="Helvetica Neue"/>
              <a:cs typeface="Helvetica Neue"/>
              <a:sym typeface="Helvetica Neue"/>
            </a:endParaRPr>
          </a:p>
          <a:p>
            <a:pPr indent="-460587" lvl="2" marL="138176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Localization of embedded content</a:t>
            </a:r>
            <a:endParaRPr>
              <a:latin typeface="Helvetica Neue"/>
              <a:ea typeface="Helvetica Neue"/>
              <a:cs typeface="Helvetica Neue"/>
              <a:sym typeface="Helvetica Neue"/>
            </a:endParaRPr>
          </a:p>
          <a:p>
            <a:pPr indent="-345439" lvl="1" marL="69088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Lots of related work!</a:t>
            </a:r>
            <a:endParaRPr>
              <a:latin typeface="Helvetica Neue"/>
              <a:ea typeface="Helvetica Neue"/>
              <a:cs typeface="Helvetica Neue"/>
              <a:sym typeface="Helvetica Neue"/>
            </a:endParaRPr>
          </a:p>
          <a:p>
            <a:pPr indent="-460587" lvl="2" marL="138176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a:t>
            </a:r>
            <a:r>
              <a:rPr i="0" lang="en-US" sz="3200" u="sng" cap="none" strike="noStrike">
                <a:solidFill>
                  <a:srgbClr val="000000"/>
                </a:solidFill>
                <a:latin typeface="Helvetica Neue"/>
                <a:ea typeface="Helvetica Neue"/>
                <a:cs typeface="Helvetica Neue"/>
                <a:sym typeface="Helvetica Neue"/>
                <a:hlinkClick r:id="rId4">
                  <a:extLst>
                    <a:ext uri="{A12FA001-AC4F-418D-AE19-62706E023703}">
                      <ahyp:hlinkClr val="tx"/>
                    </a:ext>
                  </a:extLst>
                </a:hlinkClick>
              </a:rPr>
              <a:t>Module:TNT</a:t>
            </a:r>
            <a:r>
              <a:rPr i="0" lang="en-US" sz="3200" u="none" cap="none" strike="noStrike">
                <a:solidFill>
                  <a:srgbClr val="000000"/>
                </a:solidFill>
                <a:latin typeface="Helvetica Neue"/>
                <a:ea typeface="Helvetica Neue"/>
                <a:cs typeface="Helvetica Neue"/>
                <a:sym typeface="Helvetica Neue"/>
              </a:rPr>
              <a:t>]]</a:t>
            </a:r>
            <a:endParaRPr>
              <a:latin typeface="Helvetica Neue"/>
              <a:ea typeface="Helvetica Neue"/>
              <a:cs typeface="Helvetica Neue"/>
              <a:sym typeface="Helvetica Neue"/>
            </a:endParaRPr>
          </a:p>
          <a:p>
            <a:pPr indent="-460587" lvl="2" marL="1381760" marR="0" rtl="0" algn="l">
              <a:lnSpc>
                <a:spcPct val="115000"/>
              </a:lnSpc>
              <a:spcBef>
                <a:spcPts val="1000"/>
              </a:spcBef>
              <a:spcAft>
                <a:spcPts val="100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a:t>
            </a:r>
            <a:r>
              <a:rPr i="0" lang="en-US" sz="3200" u="sng" cap="none" strike="noStrike">
                <a:solidFill>
                  <a:srgbClr val="000000"/>
                </a:solidFill>
                <a:latin typeface="Helvetica Neue"/>
                <a:ea typeface="Helvetica Neue"/>
                <a:cs typeface="Helvetica Neue"/>
                <a:sym typeface="Helvetica Neue"/>
                <a:hlinkClick r:id="rId5">
                  <a:extLst>
                    <a:ext uri="{A12FA001-AC4F-418D-AE19-62706E023703}">
                      <ahyp:hlinkClr val="tx"/>
                    </a:ext>
                  </a:extLst>
                </a:hlinkClick>
              </a:rPr>
              <a:t>mw:Global templates</a:t>
            </a:r>
            <a:r>
              <a:rPr i="0" lang="en-US" sz="3200" u="none" cap="none" strike="noStrike">
                <a:solidFill>
                  <a:srgbClr val="000000"/>
                </a:solidFill>
                <a:latin typeface="Helvetica Neue"/>
                <a:ea typeface="Helvetica Neue"/>
                <a:cs typeface="Helvetica Neue"/>
                <a:sym typeface="Helvetica Neue"/>
              </a:rPr>
              <a:t>]] proposal</a:t>
            </a:r>
            <a:endParaRPr>
              <a:latin typeface="Helvetica Neue"/>
              <a:ea typeface="Helvetica Neue"/>
              <a:cs typeface="Helvetica Neue"/>
              <a:sym typeface="Helvetica Neue"/>
            </a:endParaRPr>
          </a:p>
        </p:txBody>
      </p:sp>
      <p:sp>
        <p:nvSpPr>
          <p:cNvPr id="646" name="Google Shape;646;p30"/>
          <p:cNvSpPr/>
          <p:nvPr/>
        </p:nvSpPr>
        <p:spPr>
          <a:xfrm>
            <a:off x="10398200" y="0"/>
            <a:ext cx="7886129" cy="10287000"/>
          </a:xfrm>
          <a:custGeom>
            <a:rect b="b" l="l" r="r" t="t"/>
            <a:pathLst>
              <a:path extrusionOk="0" h="13716000" w="10514838">
                <a:moveTo>
                  <a:pt x="0" y="0"/>
                </a:moveTo>
                <a:lnTo>
                  <a:pt x="10514838" y="0"/>
                </a:lnTo>
                <a:lnTo>
                  <a:pt x="10514838" y="13716000"/>
                </a:lnTo>
                <a:lnTo>
                  <a:pt x="0" y="13716000"/>
                </a:lnTo>
                <a:lnTo>
                  <a:pt x="0" y="0"/>
                </a:lnTo>
                <a:close/>
              </a:path>
            </a:pathLst>
          </a:custGeom>
          <a:blipFill rotWithShape="1">
            <a:blip r:embed="rId6">
              <a:alphaModFix/>
            </a:blip>
            <a:stretch>
              <a:fillRect b="0" l="-65890" r="-65907" t="0"/>
            </a:stretch>
          </a:blipFill>
          <a:ln>
            <a:noFill/>
          </a:ln>
        </p:spPr>
      </p:sp>
      <p:sp>
        <p:nvSpPr>
          <p:cNvPr id="647" name="Google Shape;647;p30"/>
          <p:cNvSpPr txBox="1"/>
          <p:nvPr/>
        </p:nvSpPr>
        <p:spPr>
          <a:xfrm>
            <a:off x="589475" y="2252086"/>
            <a:ext cx="16210950" cy="1005078"/>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Localization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55" name="Shape 655"/>
        <p:cNvGrpSpPr/>
        <p:nvPr/>
      </p:nvGrpSpPr>
      <p:grpSpPr>
        <a:xfrm>
          <a:off x="0" y="0"/>
          <a:ext cx="0" cy="0"/>
          <a:chOff x="0" y="0"/>
          <a:chExt cx="0" cy="0"/>
        </a:xfrm>
      </p:grpSpPr>
      <p:sp>
        <p:nvSpPr>
          <p:cNvPr id="656" name="Google Shape;656;p31"/>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657" name="Google Shape;657;p31"/>
          <p:cNvSpPr txBox="1"/>
          <p:nvPr/>
        </p:nvSpPr>
        <p:spPr>
          <a:xfrm>
            <a:off x="589475" y="3658825"/>
            <a:ext cx="13982100" cy="3780300"/>
          </a:xfrm>
          <a:prstGeom prst="rect">
            <a:avLst/>
          </a:prstGeom>
          <a:noFill/>
          <a:ln>
            <a:noFill/>
          </a:ln>
        </p:spPr>
        <p:txBody>
          <a:bodyPr anchorCtr="0" anchor="t" bIns="0" lIns="0" spcFirstLastPara="1" rIns="0" wrap="square" tIns="0">
            <a:spAutoFit/>
          </a:bodyPr>
          <a:lstStyle/>
          <a:p>
            <a:pPr indent="-345439" lvl="1" marL="690881" marR="0" rtl="0" algn="l">
              <a:lnSpc>
                <a:spcPct val="115000"/>
              </a:lnSpc>
              <a:spcBef>
                <a:spcPts val="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Transpilation technology can </a:t>
            </a:r>
            <a:r>
              <a:rPr i="1" lang="en-US" sz="3200" u="none" cap="none" strike="noStrike">
                <a:solidFill>
                  <a:srgbClr val="000000"/>
                </a:solidFill>
                <a:latin typeface="Helvetica Neue"/>
                <a:ea typeface="Helvetica Neue"/>
                <a:cs typeface="Helvetica Neue"/>
                <a:sym typeface="Helvetica Neue"/>
              </a:rPr>
              <a:t>also</a:t>
            </a:r>
            <a:r>
              <a:rPr i="0" lang="en-US" sz="3200" u="none" cap="none" strike="noStrike">
                <a:solidFill>
                  <a:srgbClr val="000000"/>
                </a:solidFill>
                <a:latin typeface="Helvetica Neue"/>
                <a:ea typeface="Helvetica Neue"/>
                <a:cs typeface="Helvetica Neue"/>
                <a:sym typeface="Helvetica Neue"/>
              </a:rPr>
              <a:t> be used to provide “true” native-language programming languages, or programming language variants</a:t>
            </a:r>
            <a:endParaRPr>
              <a:latin typeface="Helvetica Neue"/>
              <a:ea typeface="Helvetica Neue"/>
              <a:cs typeface="Helvetica Neue"/>
              <a:sym typeface="Helvetica Neue"/>
            </a:endParaRPr>
          </a:p>
          <a:p>
            <a:pPr indent="-345440" lvl="1" marL="69088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Demo:</a:t>
            </a:r>
            <a:endParaRPr i="0" sz="3200" u="none" cap="none" strike="noStrike">
              <a:solidFill>
                <a:srgbClr val="000000"/>
              </a:solidFill>
              <a:latin typeface="Helvetica Neue"/>
              <a:ea typeface="Helvetica Neue"/>
              <a:cs typeface="Helvetica Neue"/>
              <a:sym typeface="Helvetica Neue"/>
            </a:endParaRPr>
          </a:p>
          <a:p>
            <a:pPr indent="-457200" lvl="2" marL="1371600" rtl="0" algn="l">
              <a:lnSpc>
                <a:spcPct val="115000"/>
              </a:lnSpc>
              <a:spcBef>
                <a:spcPts val="1000"/>
              </a:spcBef>
              <a:spcAft>
                <a:spcPts val="0"/>
              </a:spcAft>
              <a:buClr>
                <a:schemeClr val="dk1"/>
              </a:buClr>
              <a:buSzPts val="3600"/>
              <a:buFont typeface="Helvetica Neue"/>
              <a:buChar char="■"/>
            </a:pPr>
            <a:r>
              <a:rPr lang="en-US" sz="3600">
                <a:solidFill>
                  <a:schemeClr val="dk1"/>
                </a:solidFill>
                <a:latin typeface="Helvetica Neue"/>
                <a:ea typeface="Helvetica Neue"/>
                <a:cs typeface="Helvetica Neue"/>
                <a:sym typeface="Helvetica Neue"/>
              </a:rPr>
              <a:t>[[</a:t>
            </a:r>
            <a:r>
              <a:rPr lang="en-US" sz="3600" u="sng">
                <a:solidFill>
                  <a:schemeClr val="hlink"/>
                </a:solidFill>
                <a:latin typeface="Helvetica Neue"/>
                <a:ea typeface="Helvetica Neue"/>
                <a:cs typeface="Helvetica Neue"/>
                <a:sym typeface="Helvetica Neue"/>
                <a:hlinkClick r:id="rId4"/>
              </a:rPr>
              <a:t>:en:User:Cscott/Ideas/Improved_for-loops_for_Lua</a:t>
            </a:r>
            <a:r>
              <a:rPr lang="en-US" sz="3600">
                <a:solidFill>
                  <a:schemeClr val="dk1"/>
                </a:solidFill>
                <a:latin typeface="Helvetica Neue"/>
                <a:ea typeface="Helvetica Neue"/>
                <a:cs typeface="Helvetica Neue"/>
                <a:sym typeface="Helvetica Neue"/>
              </a:rPr>
              <a:t>]]</a:t>
            </a:r>
            <a:endParaRPr sz="3600">
              <a:solidFill>
                <a:schemeClr val="dk1"/>
              </a:solidFill>
              <a:latin typeface="Helvetica Neue"/>
              <a:ea typeface="Helvetica Neue"/>
              <a:cs typeface="Helvetica Neue"/>
              <a:sym typeface="Helvetica Neue"/>
            </a:endParaRPr>
          </a:p>
          <a:p>
            <a:pPr indent="-431800" lvl="2" marL="1371600" marR="0" rtl="0" algn="l">
              <a:lnSpc>
                <a:spcPct val="115000"/>
              </a:lnSpc>
              <a:spcBef>
                <a:spcPts val="1000"/>
              </a:spcBef>
              <a:spcAft>
                <a:spcPts val="1000"/>
              </a:spcAft>
              <a:buSzPts val="3200"/>
              <a:buFont typeface="Helvetica Neue"/>
              <a:buChar char="■"/>
            </a:pPr>
            <a:r>
              <a:rPr lang="en-US" sz="3200">
                <a:solidFill>
                  <a:schemeClr val="dk1"/>
                </a:solidFill>
                <a:latin typeface="Helvetica Neue"/>
                <a:ea typeface="Helvetica Neue"/>
                <a:cs typeface="Helvetica Neue"/>
                <a:sym typeface="Helvetica Neue"/>
              </a:rPr>
              <a:t>[[</a:t>
            </a:r>
            <a:r>
              <a:rPr lang="en-US" sz="3200" u="sng">
                <a:solidFill>
                  <a:schemeClr val="hlink"/>
                </a:solidFill>
                <a:latin typeface="Helvetica Neue"/>
                <a:ea typeface="Helvetica Neue"/>
                <a:cs typeface="Helvetica Neue"/>
                <a:sym typeface="Helvetica Neue"/>
                <a:hlinkClick r:id="rId5"/>
              </a:rPr>
              <a:t>:en:User:Cscott/Ideas/Improved_for-loops_for_Lua/example1/fr</a:t>
            </a:r>
            <a:r>
              <a:rPr lang="en-US" sz="3200">
                <a:latin typeface="Helvetica Neue"/>
                <a:ea typeface="Helvetica Neue"/>
                <a:cs typeface="Helvetica Neue"/>
                <a:sym typeface="Helvetica Neue"/>
              </a:rPr>
              <a:t>]]</a:t>
            </a:r>
            <a:endParaRPr sz="3200">
              <a:latin typeface="Helvetica Neue"/>
              <a:ea typeface="Helvetica Neue"/>
              <a:cs typeface="Helvetica Neue"/>
              <a:sym typeface="Helvetica Neue"/>
            </a:endParaRPr>
          </a:p>
        </p:txBody>
      </p:sp>
      <p:sp>
        <p:nvSpPr>
          <p:cNvPr id="658" name="Google Shape;658;p31"/>
          <p:cNvSpPr/>
          <p:nvPr/>
        </p:nvSpPr>
        <p:spPr>
          <a:xfrm>
            <a:off x="15552150" y="0"/>
            <a:ext cx="7886129" cy="10287000"/>
          </a:xfrm>
          <a:custGeom>
            <a:rect b="b" l="l" r="r" t="t"/>
            <a:pathLst>
              <a:path extrusionOk="0" h="13716000" w="10514838">
                <a:moveTo>
                  <a:pt x="0" y="0"/>
                </a:moveTo>
                <a:lnTo>
                  <a:pt x="10514838" y="0"/>
                </a:lnTo>
                <a:lnTo>
                  <a:pt x="10514838" y="13716000"/>
                </a:lnTo>
                <a:lnTo>
                  <a:pt x="0" y="13716000"/>
                </a:lnTo>
                <a:lnTo>
                  <a:pt x="0" y="0"/>
                </a:lnTo>
                <a:close/>
              </a:path>
            </a:pathLst>
          </a:custGeom>
          <a:blipFill rotWithShape="1">
            <a:blip r:embed="rId6">
              <a:alphaModFix/>
            </a:blip>
            <a:stretch>
              <a:fillRect b="0" l="-65890" r="-65907" t="0"/>
            </a:stretch>
          </a:blipFill>
          <a:ln>
            <a:noFill/>
          </a:ln>
        </p:spPr>
      </p:sp>
      <p:sp>
        <p:nvSpPr>
          <p:cNvPr id="659" name="Google Shape;659;p31"/>
          <p:cNvSpPr txBox="1"/>
          <p:nvPr/>
        </p:nvSpPr>
        <p:spPr>
          <a:xfrm>
            <a:off x="589475" y="2252086"/>
            <a:ext cx="16210950" cy="1005078"/>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Localization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63" name="Shape 663"/>
        <p:cNvGrpSpPr/>
        <p:nvPr/>
      </p:nvGrpSpPr>
      <p:grpSpPr>
        <a:xfrm>
          <a:off x="0" y="0"/>
          <a:ext cx="0" cy="0"/>
          <a:chOff x="0" y="0"/>
          <a:chExt cx="0" cy="0"/>
        </a:xfrm>
      </p:grpSpPr>
      <p:sp>
        <p:nvSpPr>
          <p:cNvPr id="664" name="Google Shape;664;p32"/>
          <p:cNvSpPr/>
          <p:nvPr/>
        </p:nvSpPr>
        <p:spPr>
          <a:xfrm rot="5400000">
            <a:off x="-2380565" y="3317884"/>
            <a:ext cx="10469690" cy="3651219"/>
          </a:xfrm>
          <a:custGeom>
            <a:rect b="b" l="l" r="r" t="t"/>
            <a:pathLst>
              <a:path extrusionOk="0" h="4868291" w="13959587">
                <a:moveTo>
                  <a:pt x="0" y="0"/>
                </a:moveTo>
                <a:lnTo>
                  <a:pt x="13959587" y="0"/>
                </a:lnTo>
                <a:lnTo>
                  <a:pt x="13959587" y="4868291"/>
                </a:lnTo>
                <a:lnTo>
                  <a:pt x="0" y="4868291"/>
                </a:lnTo>
                <a:lnTo>
                  <a:pt x="0" y="0"/>
                </a:lnTo>
                <a:close/>
              </a:path>
            </a:pathLst>
          </a:custGeom>
          <a:blipFill rotWithShape="1">
            <a:blip r:embed="rId3">
              <a:alphaModFix/>
            </a:blip>
            <a:stretch>
              <a:fillRect b="0" l="0" r="-9206" t="0"/>
            </a:stretch>
          </a:blipFill>
          <a:ln>
            <a:noFill/>
          </a:ln>
        </p:spPr>
      </p:sp>
      <p:sp>
        <p:nvSpPr>
          <p:cNvPr id="665" name="Google Shape;665;p32"/>
          <p:cNvSpPr/>
          <p:nvPr/>
        </p:nvSpPr>
        <p:spPr>
          <a:xfrm flipH="1" rot="-5400000">
            <a:off x="10428942" y="3317884"/>
            <a:ext cx="10469690" cy="3651219"/>
          </a:xfrm>
          <a:custGeom>
            <a:rect b="b" l="l" r="r" t="t"/>
            <a:pathLst>
              <a:path extrusionOk="0" h="4868291" w="13959587">
                <a:moveTo>
                  <a:pt x="0" y="4868291"/>
                </a:moveTo>
                <a:lnTo>
                  <a:pt x="13959587" y="4868291"/>
                </a:lnTo>
                <a:lnTo>
                  <a:pt x="13959587" y="0"/>
                </a:lnTo>
                <a:lnTo>
                  <a:pt x="0" y="0"/>
                </a:lnTo>
                <a:lnTo>
                  <a:pt x="0" y="4868291"/>
                </a:lnTo>
                <a:close/>
              </a:path>
            </a:pathLst>
          </a:custGeom>
          <a:blipFill rotWithShape="1">
            <a:blip r:embed="rId3">
              <a:alphaModFix/>
            </a:blip>
            <a:stretch>
              <a:fillRect b="0" l="0" r="-9206" t="0"/>
            </a:stretch>
          </a:blipFill>
          <a:ln>
            <a:noFill/>
          </a:ln>
        </p:spPr>
      </p:sp>
      <p:sp>
        <p:nvSpPr>
          <p:cNvPr id="666" name="Google Shape;666;p32"/>
          <p:cNvSpPr/>
          <p:nvPr/>
        </p:nvSpPr>
        <p:spPr>
          <a:xfrm>
            <a:off x="4971336" y="0"/>
            <a:ext cx="8345329" cy="10287000"/>
          </a:xfrm>
          <a:custGeom>
            <a:rect b="b" l="l" r="r" t="t"/>
            <a:pathLst>
              <a:path extrusionOk="0" h="10287000" w="8345329">
                <a:moveTo>
                  <a:pt x="0" y="0"/>
                </a:moveTo>
                <a:lnTo>
                  <a:pt x="8345328" y="0"/>
                </a:lnTo>
                <a:lnTo>
                  <a:pt x="8345328" y="10287000"/>
                </a:lnTo>
                <a:lnTo>
                  <a:pt x="0" y="10287000"/>
                </a:lnTo>
                <a:lnTo>
                  <a:pt x="0" y="0"/>
                </a:lnTo>
                <a:close/>
              </a:path>
            </a:pathLst>
          </a:custGeom>
          <a:blipFill rotWithShape="1">
            <a:blip r:embed="rId4">
              <a:alphaModFix/>
            </a:blip>
            <a:stretch>
              <a:fillRect b="0" l="0" r="0" t="0"/>
            </a:stretch>
          </a:blipFill>
          <a:ln>
            <a:noFill/>
          </a:ln>
        </p:spPr>
      </p:sp>
      <p:grpSp>
        <p:nvGrpSpPr>
          <p:cNvPr id="667" name="Google Shape;667;p32"/>
          <p:cNvGrpSpPr/>
          <p:nvPr/>
        </p:nvGrpSpPr>
        <p:grpSpPr>
          <a:xfrm>
            <a:off x="5619950" y="1036350"/>
            <a:ext cx="3046200" cy="7710400"/>
            <a:chOff x="5619950" y="1036350"/>
            <a:chExt cx="3046200" cy="7710400"/>
          </a:xfrm>
        </p:grpSpPr>
        <p:sp>
          <p:nvSpPr>
            <p:cNvPr id="668" name="Google Shape;668;p32"/>
            <p:cNvSpPr/>
            <p:nvPr/>
          </p:nvSpPr>
          <p:spPr>
            <a:xfrm>
              <a:off x="5619950" y="1036350"/>
              <a:ext cx="1523100" cy="417300"/>
            </a:xfrm>
            <a:prstGeom prst="roundRect">
              <a:avLst>
                <a:gd fmla="val 16667" name="adj"/>
              </a:avLst>
            </a:prstGeom>
            <a:noFill/>
            <a:ln cap="flat" cmpd="sng" w="38100">
              <a:solidFill>
                <a:srgbClr val="9703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9" name="Google Shape;669;p32"/>
            <p:cNvSpPr/>
            <p:nvPr/>
          </p:nvSpPr>
          <p:spPr>
            <a:xfrm>
              <a:off x="7143050" y="2795450"/>
              <a:ext cx="1523100" cy="417300"/>
            </a:xfrm>
            <a:prstGeom prst="roundRect">
              <a:avLst>
                <a:gd fmla="val 16667" name="adj"/>
              </a:avLst>
            </a:prstGeom>
            <a:noFill/>
            <a:ln cap="flat" cmpd="sng" w="38100">
              <a:solidFill>
                <a:srgbClr val="9703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0" name="Google Shape;670;p32"/>
            <p:cNvSpPr/>
            <p:nvPr/>
          </p:nvSpPr>
          <p:spPr>
            <a:xfrm>
              <a:off x="5757825" y="4554550"/>
              <a:ext cx="1523100" cy="417300"/>
            </a:xfrm>
            <a:prstGeom prst="roundRect">
              <a:avLst>
                <a:gd fmla="val 16667" name="adj"/>
              </a:avLst>
            </a:prstGeom>
            <a:noFill/>
            <a:ln cap="flat" cmpd="sng" w="38100">
              <a:solidFill>
                <a:srgbClr val="9703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1" name="Google Shape;671;p32"/>
            <p:cNvSpPr/>
            <p:nvPr/>
          </p:nvSpPr>
          <p:spPr>
            <a:xfrm>
              <a:off x="5757825" y="5562450"/>
              <a:ext cx="1523100" cy="417300"/>
            </a:xfrm>
            <a:prstGeom prst="roundRect">
              <a:avLst>
                <a:gd fmla="val 16667" name="adj"/>
              </a:avLst>
            </a:prstGeom>
            <a:noFill/>
            <a:ln cap="flat" cmpd="sng" w="38100">
              <a:solidFill>
                <a:srgbClr val="9703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2" name="Google Shape;672;p32"/>
            <p:cNvSpPr/>
            <p:nvPr/>
          </p:nvSpPr>
          <p:spPr>
            <a:xfrm>
              <a:off x="5895700" y="6758150"/>
              <a:ext cx="1523100" cy="417300"/>
            </a:xfrm>
            <a:prstGeom prst="roundRect">
              <a:avLst>
                <a:gd fmla="val 16667" name="adj"/>
              </a:avLst>
            </a:prstGeom>
            <a:noFill/>
            <a:ln cap="flat" cmpd="sng" w="38100">
              <a:solidFill>
                <a:srgbClr val="9703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3" name="Google Shape;673;p32"/>
            <p:cNvSpPr/>
            <p:nvPr/>
          </p:nvSpPr>
          <p:spPr>
            <a:xfrm>
              <a:off x="6319350" y="8072750"/>
              <a:ext cx="1523100" cy="417300"/>
            </a:xfrm>
            <a:prstGeom prst="roundRect">
              <a:avLst>
                <a:gd fmla="val 16667" name="adj"/>
              </a:avLst>
            </a:prstGeom>
            <a:noFill/>
            <a:ln cap="flat" cmpd="sng" w="38100">
              <a:solidFill>
                <a:srgbClr val="9703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4" name="Google Shape;674;p32"/>
            <p:cNvSpPr/>
            <p:nvPr/>
          </p:nvSpPr>
          <p:spPr>
            <a:xfrm>
              <a:off x="6763875" y="8329450"/>
              <a:ext cx="1523100" cy="417300"/>
            </a:xfrm>
            <a:prstGeom prst="roundRect">
              <a:avLst>
                <a:gd fmla="val 16667" name="adj"/>
              </a:avLst>
            </a:prstGeom>
            <a:noFill/>
            <a:ln cap="flat" cmpd="sng" w="38100">
              <a:solidFill>
                <a:srgbClr val="97030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78" name="Shape 678"/>
        <p:cNvGrpSpPr/>
        <p:nvPr/>
      </p:nvGrpSpPr>
      <p:grpSpPr>
        <a:xfrm>
          <a:off x="0" y="0"/>
          <a:ext cx="0" cy="0"/>
          <a:chOff x="0" y="0"/>
          <a:chExt cx="0" cy="0"/>
        </a:xfrm>
      </p:grpSpPr>
      <p:sp>
        <p:nvSpPr>
          <p:cNvPr id="679" name="Google Shape;679;p3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0" l="0" r="0" t="0"/>
            </a:stretch>
          </a:blipFill>
          <a:ln>
            <a:noFill/>
          </a:ln>
        </p:spPr>
      </p:sp>
      <p:sp>
        <p:nvSpPr>
          <p:cNvPr id="680" name="Google Shape;680;p33"/>
          <p:cNvSpPr/>
          <p:nvPr/>
        </p:nvSpPr>
        <p:spPr>
          <a:xfrm>
            <a:off x="7702450" y="8698100"/>
            <a:ext cx="3316800" cy="1136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81" name="Google Shape;681;p33"/>
          <p:cNvSpPr/>
          <p:nvPr/>
        </p:nvSpPr>
        <p:spPr>
          <a:xfrm>
            <a:off x="7590663" y="9209438"/>
            <a:ext cx="3106674" cy="862965"/>
          </a:xfrm>
          <a:custGeom>
            <a:rect b="b" l="l" r="r" t="t"/>
            <a:pathLst>
              <a:path extrusionOk="0" h="1150620" w="4142232">
                <a:moveTo>
                  <a:pt x="0" y="0"/>
                </a:moveTo>
                <a:lnTo>
                  <a:pt x="4142232" y="0"/>
                </a:lnTo>
                <a:lnTo>
                  <a:pt x="4142232" y="1150620"/>
                </a:lnTo>
                <a:lnTo>
                  <a:pt x="0" y="1150620"/>
                </a:lnTo>
                <a:lnTo>
                  <a:pt x="0" y="0"/>
                </a:lnTo>
                <a:close/>
              </a:path>
            </a:pathLst>
          </a:custGeom>
          <a:blipFill rotWithShape="1">
            <a:blip r:embed="rId4">
              <a:alphaModFix/>
            </a:blip>
            <a:stretch>
              <a:fillRect b="-14329" l="-4169" r="-6209" t="-15279"/>
            </a:stretch>
          </a:blipFill>
          <a:ln>
            <a:noFill/>
          </a:ln>
        </p:spPr>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689" name="Shape 689"/>
        <p:cNvGrpSpPr/>
        <p:nvPr/>
      </p:nvGrpSpPr>
      <p:grpSpPr>
        <a:xfrm>
          <a:off x="0" y="0"/>
          <a:ext cx="0" cy="0"/>
          <a:chOff x="0" y="0"/>
          <a:chExt cx="0" cy="0"/>
        </a:xfrm>
      </p:grpSpPr>
      <p:grpSp>
        <p:nvGrpSpPr>
          <p:cNvPr id="690" name="Google Shape;690;p34"/>
          <p:cNvGrpSpPr/>
          <p:nvPr/>
        </p:nvGrpSpPr>
        <p:grpSpPr>
          <a:xfrm>
            <a:off x="2318009" y="3019590"/>
            <a:ext cx="13651981" cy="4247821"/>
            <a:chOff x="0" y="0"/>
            <a:chExt cx="3595584" cy="1118768"/>
          </a:xfrm>
        </p:grpSpPr>
        <p:sp>
          <p:nvSpPr>
            <p:cNvPr id="691" name="Google Shape;691;p34"/>
            <p:cNvSpPr/>
            <p:nvPr/>
          </p:nvSpPr>
          <p:spPr>
            <a:xfrm>
              <a:off x="0" y="0"/>
              <a:ext cx="3595584" cy="1118768"/>
            </a:xfrm>
            <a:custGeom>
              <a:rect b="b" l="l" r="r" t="t"/>
              <a:pathLst>
                <a:path extrusionOk="0" h="1118768" w="3595584">
                  <a:moveTo>
                    <a:pt x="9641" y="0"/>
                  </a:moveTo>
                  <a:lnTo>
                    <a:pt x="3585943" y="0"/>
                  </a:lnTo>
                  <a:cubicBezTo>
                    <a:pt x="3588500" y="0"/>
                    <a:pt x="3590952" y="1016"/>
                    <a:pt x="3592760" y="2824"/>
                  </a:cubicBezTo>
                  <a:cubicBezTo>
                    <a:pt x="3594568" y="4632"/>
                    <a:pt x="3595584" y="7084"/>
                    <a:pt x="3595584" y="9641"/>
                  </a:cubicBezTo>
                  <a:lnTo>
                    <a:pt x="3595584" y="1109127"/>
                  </a:lnTo>
                  <a:cubicBezTo>
                    <a:pt x="3595584" y="1111684"/>
                    <a:pt x="3594568" y="1114136"/>
                    <a:pt x="3592760" y="1115944"/>
                  </a:cubicBezTo>
                  <a:cubicBezTo>
                    <a:pt x="3590952" y="1117752"/>
                    <a:pt x="3588500" y="1118768"/>
                    <a:pt x="3585943" y="1118768"/>
                  </a:cubicBezTo>
                  <a:lnTo>
                    <a:pt x="9641" y="1118768"/>
                  </a:lnTo>
                  <a:cubicBezTo>
                    <a:pt x="7084" y="1118768"/>
                    <a:pt x="4632" y="1117752"/>
                    <a:pt x="2824" y="1115944"/>
                  </a:cubicBezTo>
                  <a:cubicBezTo>
                    <a:pt x="1016" y="1114136"/>
                    <a:pt x="0" y="1111684"/>
                    <a:pt x="0" y="1109127"/>
                  </a:cubicBezTo>
                  <a:lnTo>
                    <a:pt x="0" y="9641"/>
                  </a:lnTo>
                  <a:cubicBezTo>
                    <a:pt x="0" y="7084"/>
                    <a:pt x="1016" y="4632"/>
                    <a:pt x="2824" y="2824"/>
                  </a:cubicBezTo>
                  <a:cubicBezTo>
                    <a:pt x="4632" y="1016"/>
                    <a:pt x="7084" y="0"/>
                    <a:pt x="9641" y="0"/>
                  </a:cubicBezTo>
                  <a:close/>
                </a:path>
              </a:pathLst>
            </a:custGeom>
            <a:solidFill>
              <a:srgbClr val="378154"/>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34"/>
            <p:cNvSpPr txBox="1"/>
            <p:nvPr/>
          </p:nvSpPr>
          <p:spPr>
            <a:xfrm>
              <a:off x="0" y="0"/>
              <a:ext cx="3595584" cy="1118768"/>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3" name="Google Shape;693;p34"/>
          <p:cNvSpPr txBox="1"/>
          <p:nvPr/>
        </p:nvSpPr>
        <p:spPr>
          <a:xfrm>
            <a:off x="2580225" y="3703955"/>
            <a:ext cx="13127700" cy="2653800"/>
          </a:xfrm>
          <a:prstGeom prst="rect">
            <a:avLst/>
          </a:prstGeom>
          <a:noFill/>
          <a:ln>
            <a:noFill/>
          </a:ln>
        </p:spPr>
        <p:txBody>
          <a:bodyPr anchorCtr="0" anchor="t" bIns="0" lIns="0" spcFirstLastPara="1" rIns="0" wrap="square" tIns="0">
            <a:spAutoFit/>
          </a:bodyPr>
          <a:lstStyle/>
          <a:p>
            <a:pPr indent="-377827" lvl="1" marL="755654" marR="0" rtl="0" algn="l">
              <a:lnSpc>
                <a:spcPct val="115000"/>
              </a:lnSpc>
              <a:spcBef>
                <a:spcPts val="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Additional MCR slot(s) for “message bundles”</a:t>
            </a:r>
            <a:endParaRPr b="1">
              <a:latin typeface="Montserrat"/>
              <a:ea typeface="Montserrat"/>
              <a:cs typeface="Montserrat"/>
              <a:sym typeface="Montserrat"/>
            </a:endParaRPr>
          </a:p>
          <a:p>
            <a:pPr indent="-377827" lvl="1" marL="755654" marR="0" rtl="0" algn="l">
              <a:lnSpc>
                <a:spcPct val="115000"/>
              </a:lnSpc>
              <a:spcBef>
                <a:spcPts val="100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Scribunto built-ins for localizing named arguments, and for inserting messages</a:t>
            </a:r>
            <a:endParaRPr b="1">
              <a:latin typeface="Montserrat"/>
              <a:ea typeface="Montserrat"/>
              <a:cs typeface="Montserrat"/>
              <a:sym typeface="Montserrat"/>
            </a:endParaRPr>
          </a:p>
          <a:p>
            <a:pPr indent="-503769" lvl="2" marL="1511308" marR="0" rtl="0" algn="l">
              <a:lnSpc>
                <a:spcPct val="115000"/>
              </a:lnSpc>
              <a:spcBef>
                <a:spcPts val="1000"/>
              </a:spcBef>
              <a:spcAft>
                <a:spcPts val="100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Ideally from the wikitext presentation layer</a:t>
            </a:r>
            <a:endParaRPr b="1">
              <a:latin typeface="Montserrat"/>
              <a:ea typeface="Montserrat"/>
              <a:cs typeface="Montserrat"/>
              <a:sym typeface="Montserrat"/>
            </a:endParaRPr>
          </a:p>
        </p:txBody>
      </p:sp>
      <p:sp>
        <p:nvSpPr>
          <p:cNvPr id="694" name="Google Shape;694;p34"/>
          <p:cNvSpPr/>
          <p:nvPr/>
        </p:nvSpPr>
        <p:spPr>
          <a:xfrm>
            <a:off x="7590650" y="479050"/>
            <a:ext cx="3106674" cy="862965"/>
          </a:xfrm>
          <a:custGeom>
            <a:rect b="b" l="l" r="r" t="t"/>
            <a:pathLst>
              <a:path extrusionOk="0" h="1150620" w="4142232">
                <a:moveTo>
                  <a:pt x="0" y="0"/>
                </a:moveTo>
                <a:lnTo>
                  <a:pt x="4142232" y="0"/>
                </a:lnTo>
                <a:lnTo>
                  <a:pt x="4142232" y="1150620"/>
                </a:lnTo>
                <a:lnTo>
                  <a:pt x="0" y="1150620"/>
                </a:lnTo>
                <a:lnTo>
                  <a:pt x="0" y="0"/>
                </a:lnTo>
                <a:close/>
              </a:path>
            </a:pathLst>
          </a:custGeom>
          <a:blipFill rotWithShape="1">
            <a:blip r:embed="rId3">
              <a:alphaModFix/>
            </a:blip>
            <a:stretch>
              <a:fillRect b="-14333" l="-4168" r="-6213" t="-15277"/>
            </a:stretch>
          </a:blipFill>
          <a:ln>
            <a:noFill/>
          </a:ln>
        </p:spPr>
      </p:sp>
      <p:sp>
        <p:nvSpPr>
          <p:cNvPr id="695" name="Google Shape;695;p34"/>
          <p:cNvSpPr/>
          <p:nvPr/>
        </p:nvSpPr>
        <p:spPr>
          <a:xfrm>
            <a:off x="10827050" y="6876550"/>
            <a:ext cx="6351365" cy="3410426"/>
          </a:xfrm>
          <a:custGeom>
            <a:rect b="b" l="l" r="r" t="t"/>
            <a:pathLst>
              <a:path extrusionOk="0" h="4547235" w="8468487">
                <a:moveTo>
                  <a:pt x="0" y="0"/>
                </a:moveTo>
                <a:lnTo>
                  <a:pt x="8468487" y="0"/>
                </a:lnTo>
                <a:lnTo>
                  <a:pt x="8468487" y="4547235"/>
                </a:lnTo>
                <a:lnTo>
                  <a:pt x="0" y="4547235"/>
                </a:lnTo>
                <a:lnTo>
                  <a:pt x="0" y="0"/>
                </a:lnTo>
                <a:close/>
              </a:path>
            </a:pathLst>
          </a:custGeom>
          <a:blipFill rotWithShape="1">
            <a:blip r:embed="rId4">
              <a:alphaModFix/>
            </a:blip>
            <a:stretch>
              <a:fillRect b="0" l="0" r="0" t="-27668"/>
            </a:stretch>
          </a:blipFill>
          <a:ln>
            <a:noFill/>
          </a:ln>
        </p:spPr>
      </p:sp>
      <p:sp>
        <p:nvSpPr>
          <p:cNvPr id="696" name="Google Shape;696;p34"/>
          <p:cNvSpPr/>
          <p:nvPr/>
        </p:nvSpPr>
        <p:spPr>
          <a:xfrm>
            <a:off x="11021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115520" r="-6" t="0"/>
            </a:stretch>
          </a:blipFill>
          <a:ln>
            <a:noFill/>
          </a:ln>
        </p:spPr>
      </p:sp>
      <p:sp>
        <p:nvSpPr>
          <p:cNvPr id="697" name="Google Shape;697;p34"/>
          <p:cNvSpPr/>
          <p:nvPr/>
        </p:nvSpPr>
        <p:spPr>
          <a:xfrm>
            <a:off x="380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0" r="-115535" t="0"/>
            </a:stretch>
          </a:blipFill>
          <a:ln>
            <a:noFill/>
          </a:ln>
        </p:spPr>
      </p:sp>
      <p:sp>
        <p:nvSpPr>
          <p:cNvPr id="698" name="Google Shape;698;p34"/>
          <p:cNvSpPr txBox="1"/>
          <p:nvPr/>
        </p:nvSpPr>
        <p:spPr>
          <a:xfrm>
            <a:off x="380800" y="1390575"/>
            <a:ext cx="15327000" cy="10005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6500" u="none" cap="none" strike="noStrike">
                <a:solidFill>
                  <a:srgbClr val="970303"/>
                </a:solidFill>
                <a:latin typeface="Montserrat Black"/>
                <a:ea typeface="Montserrat Black"/>
                <a:cs typeface="Montserrat Black"/>
                <a:sym typeface="Montserrat Black"/>
              </a:rPr>
              <a:t>Recommendation</a:t>
            </a:r>
            <a:endParaRPr/>
          </a:p>
        </p:txBody>
      </p:sp>
      <p:sp>
        <p:nvSpPr>
          <p:cNvPr id="699" name="Google Shape;699;p34"/>
          <p:cNvSpPr txBox="1"/>
          <p:nvPr/>
        </p:nvSpPr>
        <p:spPr>
          <a:xfrm>
            <a:off x="380800" y="7515060"/>
            <a:ext cx="3636169" cy="4762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099" u="none" cap="none" strike="noStrike">
                <a:solidFill>
                  <a:srgbClr val="000000"/>
                </a:solidFill>
                <a:latin typeface="Montserrat"/>
                <a:ea typeface="Montserrat"/>
                <a:cs typeface="Montserrat"/>
                <a:sym typeface="Montserrat"/>
              </a:rPr>
              <a:t>Additional details</a:t>
            </a:r>
            <a:endParaRPr/>
          </a:p>
        </p:txBody>
      </p:sp>
      <p:sp>
        <p:nvSpPr>
          <p:cNvPr id="700" name="Google Shape;700;p34"/>
          <p:cNvSpPr txBox="1"/>
          <p:nvPr/>
        </p:nvSpPr>
        <p:spPr>
          <a:xfrm>
            <a:off x="380800" y="7991310"/>
            <a:ext cx="10316554" cy="457200"/>
          </a:xfrm>
          <a:prstGeom prst="rect">
            <a:avLst/>
          </a:prstGeom>
          <a:noFill/>
          <a:ln>
            <a:noFill/>
          </a:ln>
        </p:spPr>
        <p:txBody>
          <a:bodyPr anchorCtr="0" anchor="t" bIns="0" lIns="0" spcFirstLastPara="1" rIns="0" wrap="square" tIns="0">
            <a:spAutoFit/>
          </a:bodyPr>
          <a:lstStyle/>
          <a:p>
            <a:pPr indent="-302258" lvl="1" marL="604516" marR="0" rtl="0" algn="l">
              <a:lnSpc>
                <a:spcPct val="120007"/>
              </a:lnSpc>
              <a:spcBef>
                <a:spcPts val="0"/>
              </a:spcBef>
              <a:spcAft>
                <a:spcPts val="0"/>
              </a:spcAft>
              <a:buClr>
                <a:srgbClr val="000000"/>
              </a:buClr>
              <a:buSzPts val="2799"/>
              <a:buFont typeface="Arial"/>
              <a:buChar char="•"/>
            </a:pPr>
            <a:r>
              <a:rPr b="1" i="0" lang="en-US" sz="2799" u="none" cap="none" strike="noStrike">
                <a:solidFill>
                  <a:srgbClr val="000000"/>
                </a:solidFill>
                <a:latin typeface="Helvetica Neue"/>
                <a:ea typeface="Helvetica Neue"/>
                <a:cs typeface="Helvetica Neue"/>
                <a:sym typeface="Helvetica Neue"/>
              </a:rPr>
              <a:t>Not recommending:</a:t>
            </a:r>
            <a:r>
              <a:rPr b="0" i="0" lang="en-US" sz="2799" u="none" cap="none" strike="noStrike">
                <a:solidFill>
                  <a:srgbClr val="000000"/>
                </a:solidFill>
                <a:latin typeface="Helvetica Neue"/>
                <a:ea typeface="Helvetica Neue"/>
                <a:cs typeface="Helvetica Neue"/>
                <a:sym typeface="Helvetica Neue"/>
              </a:rPr>
              <a:t> transpiling localized Lua variants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0303"/>
        </a:solidFill>
      </p:bgPr>
    </p:bg>
    <p:spTree>
      <p:nvGrpSpPr>
        <p:cNvPr id="708" name="Shape 708"/>
        <p:cNvGrpSpPr/>
        <p:nvPr/>
      </p:nvGrpSpPr>
      <p:grpSpPr>
        <a:xfrm>
          <a:off x="0" y="0"/>
          <a:ext cx="0" cy="0"/>
          <a:chOff x="0" y="0"/>
          <a:chExt cx="0" cy="0"/>
        </a:xfrm>
      </p:grpSpPr>
      <p:sp>
        <p:nvSpPr>
          <p:cNvPr id="709" name="Google Shape;709;p35"/>
          <p:cNvSpPr txBox="1"/>
          <p:nvPr/>
        </p:nvSpPr>
        <p:spPr>
          <a:xfrm>
            <a:off x="930002" y="3725575"/>
            <a:ext cx="13487400" cy="4965116"/>
          </a:xfrm>
          <a:prstGeom prst="rect">
            <a:avLst/>
          </a:prstGeom>
          <a:noFill/>
          <a:ln>
            <a:noFill/>
          </a:ln>
        </p:spPr>
        <p:txBody>
          <a:bodyPr anchorCtr="0" anchor="t" bIns="0" lIns="0" spcFirstLastPara="1" rIns="0" wrap="square" tIns="0">
            <a:spAutoFit/>
          </a:bodyPr>
          <a:lstStyle/>
          <a:p>
            <a:pPr indent="0" lvl="0" marL="0" marR="0" rtl="0" algn="l">
              <a:lnSpc>
                <a:spcPct val="121194"/>
              </a:lnSpc>
              <a:spcBef>
                <a:spcPts val="0"/>
              </a:spcBef>
              <a:spcAft>
                <a:spcPts val="0"/>
              </a:spcAft>
              <a:buNone/>
            </a:pPr>
            <a:r>
              <a:rPr b="1" i="0" lang="en-US" sz="10800" u="none" cap="none" strike="noStrike">
                <a:solidFill>
                  <a:srgbClr val="FFFFFF"/>
                </a:solidFill>
                <a:latin typeface="Montserrat"/>
                <a:ea typeface="Montserrat"/>
                <a:cs typeface="Montserrat"/>
                <a:sym typeface="Montserrat"/>
              </a:rPr>
              <a:t>Version Control &amp; Code Review  &amp; Distribution</a:t>
            </a:r>
            <a:endParaRPr/>
          </a:p>
        </p:txBody>
      </p:sp>
      <p:sp>
        <p:nvSpPr>
          <p:cNvPr id="710" name="Google Shape;710;p35"/>
          <p:cNvSpPr/>
          <p:nvPr/>
        </p:nvSpPr>
        <p:spPr>
          <a:xfrm>
            <a:off x="929998" y="7274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711" name="Google Shape;711;p35"/>
          <p:cNvSpPr/>
          <p:nvPr/>
        </p:nvSpPr>
        <p:spPr>
          <a:xfrm>
            <a:off x="15831550" y="828800"/>
            <a:ext cx="2121694" cy="8808339"/>
          </a:xfrm>
          <a:custGeom>
            <a:rect b="b" l="l" r="r" t="t"/>
            <a:pathLst>
              <a:path extrusionOk="0" h="11744452" w="2828925">
                <a:moveTo>
                  <a:pt x="0" y="0"/>
                </a:moveTo>
                <a:lnTo>
                  <a:pt x="2828925" y="0"/>
                </a:lnTo>
                <a:lnTo>
                  <a:pt x="2828925" y="11744452"/>
                </a:lnTo>
                <a:lnTo>
                  <a:pt x="0" y="11744452"/>
                </a:lnTo>
                <a:lnTo>
                  <a:pt x="0" y="0"/>
                </a:lnTo>
                <a:close/>
              </a:path>
            </a:pathLst>
          </a:custGeom>
          <a:blipFill rotWithShape="1">
            <a:blip r:embed="rId4">
              <a:alphaModFix/>
            </a:blip>
            <a:stretch>
              <a:fillRect b="-25017" l="-410442" r="-410452" t="0"/>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719" name="Shape 719"/>
        <p:cNvGrpSpPr/>
        <p:nvPr/>
      </p:nvGrpSpPr>
      <p:grpSpPr>
        <a:xfrm>
          <a:off x="0" y="0"/>
          <a:ext cx="0" cy="0"/>
          <a:chOff x="0" y="0"/>
          <a:chExt cx="0" cy="0"/>
        </a:xfrm>
      </p:grpSpPr>
      <p:sp>
        <p:nvSpPr>
          <p:cNvPr id="720" name="Google Shape;720;p36"/>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721" name="Google Shape;721;p36"/>
          <p:cNvSpPr txBox="1"/>
          <p:nvPr/>
        </p:nvSpPr>
        <p:spPr>
          <a:xfrm>
            <a:off x="589475" y="3280088"/>
            <a:ext cx="9545100" cy="5922000"/>
          </a:xfrm>
          <a:prstGeom prst="rect">
            <a:avLst/>
          </a:prstGeom>
          <a:noFill/>
          <a:ln>
            <a:noFill/>
          </a:ln>
        </p:spPr>
        <p:txBody>
          <a:bodyPr anchorCtr="0" anchor="t" bIns="0" lIns="0" spcFirstLastPara="1" rIns="0" wrap="square" tIns="0">
            <a:spAutoFit/>
          </a:bodyPr>
          <a:lstStyle/>
          <a:p>
            <a:pPr indent="-345439" lvl="1" marL="690881" marR="0" rtl="0" algn="l">
              <a:lnSpc>
                <a:spcPct val="115000"/>
              </a:lnSpc>
              <a:spcBef>
                <a:spcPts val="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Developing Scribunto modules does not follow modern software engineering best practices</a:t>
            </a:r>
            <a:endParaRPr>
              <a:latin typeface="Helvetica Neue"/>
              <a:ea typeface="Helvetica Neue"/>
              <a:cs typeface="Helvetica Neue"/>
              <a:sym typeface="Helvetica Neue"/>
            </a:endParaRPr>
          </a:p>
          <a:p>
            <a:pPr indent="-460587" lvl="2" marL="138176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Only “file-based” version control</a:t>
            </a:r>
            <a:endParaRPr>
              <a:latin typeface="Helvetica Neue"/>
              <a:ea typeface="Helvetica Neue"/>
              <a:cs typeface="Helvetica Neue"/>
              <a:sym typeface="Helvetica Neue"/>
            </a:endParaRPr>
          </a:p>
          <a:p>
            <a:pPr indent="-460587" lvl="2" marL="138176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Limited fork/merge</a:t>
            </a:r>
            <a:endParaRPr>
              <a:latin typeface="Helvetica Neue"/>
              <a:ea typeface="Helvetica Neue"/>
              <a:cs typeface="Helvetica Neue"/>
              <a:sym typeface="Helvetica Neue"/>
            </a:endParaRPr>
          </a:p>
          <a:p>
            <a:pPr indent="-460587" lvl="2" marL="138176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No code review</a:t>
            </a:r>
            <a:endParaRPr>
              <a:latin typeface="Helvetica Neue"/>
              <a:ea typeface="Helvetica Neue"/>
              <a:cs typeface="Helvetica Neue"/>
              <a:sym typeface="Helvetica Neue"/>
            </a:endParaRPr>
          </a:p>
          <a:p>
            <a:pPr indent="-460587" lvl="2" marL="138176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No CI testing</a:t>
            </a:r>
            <a:endParaRPr>
              <a:latin typeface="Helvetica Neue"/>
              <a:ea typeface="Helvetica Neue"/>
              <a:cs typeface="Helvetica Neue"/>
              <a:sym typeface="Helvetica Neue"/>
            </a:endParaRPr>
          </a:p>
          <a:p>
            <a:pPr indent="-345439" lvl="1" marL="690881"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Some attempts to address this</a:t>
            </a:r>
            <a:endParaRPr>
              <a:latin typeface="Helvetica Neue"/>
              <a:ea typeface="Helvetica Neue"/>
              <a:cs typeface="Helvetica Neue"/>
              <a:sym typeface="Helvetica Neue"/>
            </a:endParaRPr>
          </a:p>
          <a:p>
            <a:pPr indent="-460587" lvl="2" marL="1381760"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a:t>
            </a:r>
            <a:r>
              <a:rPr i="0" lang="en-US" sz="3200" u="sng" cap="none" strike="noStrike">
                <a:solidFill>
                  <a:srgbClr val="000000"/>
                </a:solidFill>
                <a:latin typeface="Helvetica Neue"/>
                <a:ea typeface="Helvetica Neue"/>
                <a:cs typeface="Helvetica Neue"/>
                <a:sym typeface="Helvetica Neue"/>
                <a:hlinkClick r:id="rId4">
                  <a:extLst>
                    <a:ext uri="{A12FA001-AC4F-418D-AE19-62706E023703}">
                      <ahyp:hlinkClr val="tx"/>
                    </a:ext>
                  </a:extLst>
                </a:hlinkClick>
              </a:rPr>
              <a:t>mw:Global templates</a:t>
            </a:r>
            <a:r>
              <a:rPr i="0" lang="en-US" sz="3200" u="none" cap="none" strike="noStrike">
                <a:solidFill>
                  <a:srgbClr val="000000"/>
                </a:solidFill>
                <a:latin typeface="Helvetica Neue"/>
                <a:ea typeface="Helvetica Neue"/>
                <a:cs typeface="Helvetica Neue"/>
                <a:sym typeface="Helvetica Neue"/>
              </a:rPr>
              <a:t>]]</a:t>
            </a:r>
            <a:endParaRPr i="0" sz="3200" u="none" cap="none" strike="noStrike">
              <a:solidFill>
                <a:srgbClr val="000000"/>
              </a:solidFill>
              <a:latin typeface="Helvetica Neue"/>
              <a:ea typeface="Helvetica Neue"/>
              <a:cs typeface="Helvetica Neue"/>
              <a:sym typeface="Helvetica Neue"/>
            </a:endParaRPr>
          </a:p>
          <a:p>
            <a:pPr indent="-431800" lvl="2" marL="1371600" rtl="0" algn="l">
              <a:lnSpc>
                <a:spcPct val="115000"/>
              </a:lnSpc>
              <a:spcBef>
                <a:spcPts val="1000"/>
              </a:spcBef>
              <a:spcAft>
                <a:spcPts val="1000"/>
              </a:spcAft>
              <a:buClr>
                <a:schemeClr val="dk1"/>
              </a:buClr>
              <a:buSzPts val="3200"/>
              <a:buFont typeface="Helvetica Neue"/>
              <a:buChar char="⚬"/>
            </a:pPr>
            <a:r>
              <a:rPr lang="en-US" sz="3200">
                <a:solidFill>
                  <a:schemeClr val="dk1"/>
                </a:solidFill>
                <a:latin typeface="Helvetica Neue"/>
                <a:ea typeface="Helvetica Neue"/>
                <a:cs typeface="Helvetica Neue"/>
                <a:sym typeface="Helvetica Neue"/>
              </a:rPr>
              <a:t>[[</a:t>
            </a:r>
            <a:r>
              <a:rPr lang="en-US" sz="3200" u="sng">
                <a:solidFill>
                  <a:schemeClr val="dk1"/>
                </a:solidFill>
                <a:latin typeface="Helvetica Neue"/>
                <a:ea typeface="Helvetica Neue"/>
                <a:cs typeface="Helvetica Neue"/>
                <a:sym typeface="Helvetica Neue"/>
                <a:hlinkClick r:id="rId5">
                  <a:extLst>
                    <a:ext uri="{A12FA001-AC4F-418D-AE19-62706E023703}">
                      <ahyp:hlinkClr val="tx"/>
                    </a:ext>
                  </a:extLst>
                </a:hlinkClick>
              </a:rPr>
              <a:t>mw:Synchronizer</a:t>
            </a:r>
            <a:r>
              <a:rPr lang="en-US" sz="3200">
                <a:solidFill>
                  <a:schemeClr val="dk1"/>
                </a:solidFill>
                <a:latin typeface="Helvetica Neue"/>
                <a:ea typeface="Helvetica Neue"/>
                <a:cs typeface="Helvetica Neue"/>
                <a:sym typeface="Helvetica Neue"/>
              </a:rPr>
              <a:t>]]</a:t>
            </a:r>
            <a:endParaRPr sz="3200">
              <a:latin typeface="Helvetica Neue"/>
              <a:ea typeface="Helvetica Neue"/>
              <a:cs typeface="Helvetica Neue"/>
              <a:sym typeface="Helvetica Neue"/>
            </a:endParaRPr>
          </a:p>
        </p:txBody>
      </p:sp>
      <p:sp>
        <p:nvSpPr>
          <p:cNvPr id="722" name="Google Shape;722;p36"/>
          <p:cNvSpPr/>
          <p:nvPr/>
        </p:nvSpPr>
        <p:spPr>
          <a:xfrm>
            <a:off x="10398200" y="0"/>
            <a:ext cx="7886129" cy="10287000"/>
          </a:xfrm>
          <a:custGeom>
            <a:rect b="b" l="l" r="r" t="t"/>
            <a:pathLst>
              <a:path extrusionOk="0" h="13716000" w="10514838">
                <a:moveTo>
                  <a:pt x="0" y="0"/>
                </a:moveTo>
                <a:lnTo>
                  <a:pt x="10514838" y="0"/>
                </a:lnTo>
                <a:lnTo>
                  <a:pt x="10514838" y="13716000"/>
                </a:lnTo>
                <a:lnTo>
                  <a:pt x="0" y="13716000"/>
                </a:lnTo>
                <a:lnTo>
                  <a:pt x="0" y="0"/>
                </a:lnTo>
                <a:close/>
              </a:path>
            </a:pathLst>
          </a:custGeom>
          <a:blipFill rotWithShape="1">
            <a:blip r:embed="rId6">
              <a:alphaModFix/>
            </a:blip>
            <a:stretch>
              <a:fillRect b="0" l="-65890" r="-65907" t="0"/>
            </a:stretch>
          </a:blipFill>
          <a:ln>
            <a:noFill/>
          </a:ln>
        </p:spPr>
      </p:sp>
      <p:sp>
        <p:nvSpPr>
          <p:cNvPr id="723" name="Google Shape;723;p36"/>
          <p:cNvSpPr txBox="1"/>
          <p:nvPr/>
        </p:nvSpPr>
        <p:spPr>
          <a:xfrm>
            <a:off x="589475" y="2252086"/>
            <a:ext cx="16210950" cy="1005078"/>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Packaging/DevOps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727" name="Shape 727"/>
        <p:cNvGrpSpPr/>
        <p:nvPr/>
      </p:nvGrpSpPr>
      <p:grpSpPr>
        <a:xfrm>
          <a:off x="0" y="0"/>
          <a:ext cx="0" cy="0"/>
          <a:chOff x="0" y="0"/>
          <a:chExt cx="0" cy="0"/>
        </a:xfrm>
      </p:grpSpPr>
      <p:sp>
        <p:nvSpPr>
          <p:cNvPr id="728" name="Google Shape;728;p37"/>
          <p:cNvSpPr/>
          <p:nvPr/>
        </p:nvSpPr>
        <p:spPr>
          <a:xfrm>
            <a:off x="3716211" y="1090803"/>
            <a:ext cx="10855579" cy="9258300"/>
          </a:xfrm>
          <a:custGeom>
            <a:rect b="b" l="l" r="r" t="t"/>
            <a:pathLst>
              <a:path extrusionOk="0" h="9258300" w="10855579">
                <a:moveTo>
                  <a:pt x="0" y="0"/>
                </a:moveTo>
                <a:lnTo>
                  <a:pt x="10855578" y="0"/>
                </a:lnTo>
                <a:lnTo>
                  <a:pt x="10855578" y="9258300"/>
                </a:lnTo>
                <a:lnTo>
                  <a:pt x="0" y="9258300"/>
                </a:lnTo>
                <a:lnTo>
                  <a:pt x="0" y="0"/>
                </a:lnTo>
                <a:close/>
              </a:path>
            </a:pathLst>
          </a:custGeom>
          <a:blipFill rotWithShape="1">
            <a:blip r:embed="rId3">
              <a:alphaModFix/>
            </a:blip>
            <a:stretch>
              <a:fillRect b="0" l="0" r="0" t="0"/>
            </a:stretch>
          </a:blipFill>
          <a:ln>
            <a:noFill/>
          </a:ln>
        </p:spPr>
      </p:sp>
      <p:sp>
        <p:nvSpPr>
          <p:cNvPr id="729" name="Google Shape;729;p37"/>
          <p:cNvSpPr txBox="1"/>
          <p:nvPr/>
        </p:nvSpPr>
        <p:spPr>
          <a:xfrm>
            <a:off x="-126" y="85725"/>
            <a:ext cx="18288000" cy="1108200"/>
          </a:xfrm>
          <a:prstGeom prst="rect">
            <a:avLst/>
          </a:prstGeom>
          <a:noFill/>
          <a:ln>
            <a:noFill/>
          </a:ln>
        </p:spPr>
        <p:txBody>
          <a:bodyPr anchorCtr="0" anchor="t" bIns="0" lIns="0" spcFirstLastPara="1" rIns="0" wrap="square" tIns="0">
            <a:spAutoFit/>
          </a:bodyPr>
          <a:lstStyle/>
          <a:p>
            <a:pPr indent="0" lvl="0" marL="0" marR="0" rtl="0" algn="ctr">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[[mw:Synchronizer]]</a:t>
            </a:r>
            <a:endParaRPr/>
          </a:p>
        </p:txBody>
      </p:sp>
      <p:sp>
        <p:nvSpPr>
          <p:cNvPr id="730" name="Google Shape;730;p37"/>
          <p:cNvSpPr/>
          <p:nvPr/>
        </p:nvSpPr>
        <p:spPr>
          <a:xfrm rot="5400000">
            <a:off x="-4315794" y="3317884"/>
            <a:ext cx="10469690" cy="3651219"/>
          </a:xfrm>
          <a:custGeom>
            <a:rect b="b" l="l" r="r" t="t"/>
            <a:pathLst>
              <a:path extrusionOk="0" h="4868291" w="13959587">
                <a:moveTo>
                  <a:pt x="0" y="0"/>
                </a:moveTo>
                <a:lnTo>
                  <a:pt x="13959587" y="0"/>
                </a:lnTo>
                <a:lnTo>
                  <a:pt x="13959587" y="4868291"/>
                </a:lnTo>
                <a:lnTo>
                  <a:pt x="0" y="4868291"/>
                </a:lnTo>
                <a:lnTo>
                  <a:pt x="0" y="0"/>
                </a:lnTo>
                <a:close/>
              </a:path>
            </a:pathLst>
          </a:custGeom>
          <a:blipFill rotWithShape="1">
            <a:blip r:embed="rId4">
              <a:alphaModFix/>
            </a:blip>
            <a:stretch>
              <a:fillRect b="0" l="0" r="-9206" t="0"/>
            </a:stretch>
          </a:blipFill>
          <a:ln>
            <a:noFill/>
          </a:ln>
        </p:spPr>
      </p:sp>
      <p:sp>
        <p:nvSpPr>
          <p:cNvPr id="731" name="Google Shape;731;p37"/>
          <p:cNvSpPr/>
          <p:nvPr/>
        </p:nvSpPr>
        <p:spPr>
          <a:xfrm flipH="1" rot="-5400000">
            <a:off x="12137075" y="3317884"/>
            <a:ext cx="10469690" cy="3651219"/>
          </a:xfrm>
          <a:custGeom>
            <a:rect b="b" l="l" r="r" t="t"/>
            <a:pathLst>
              <a:path extrusionOk="0" h="4868291" w="13959587">
                <a:moveTo>
                  <a:pt x="0" y="4868291"/>
                </a:moveTo>
                <a:lnTo>
                  <a:pt x="13959587" y="4868291"/>
                </a:lnTo>
                <a:lnTo>
                  <a:pt x="13959587" y="0"/>
                </a:lnTo>
                <a:lnTo>
                  <a:pt x="0" y="0"/>
                </a:lnTo>
                <a:lnTo>
                  <a:pt x="0" y="4868291"/>
                </a:lnTo>
                <a:close/>
              </a:path>
            </a:pathLst>
          </a:custGeom>
          <a:blipFill rotWithShape="1">
            <a:blip r:embed="rId4">
              <a:alphaModFix/>
            </a:blip>
            <a:stretch>
              <a:fillRect b="0" l="0" r="-9206" t="0"/>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739" name="Shape 739"/>
        <p:cNvGrpSpPr/>
        <p:nvPr/>
      </p:nvGrpSpPr>
      <p:grpSpPr>
        <a:xfrm>
          <a:off x="0" y="0"/>
          <a:ext cx="0" cy="0"/>
          <a:chOff x="0" y="0"/>
          <a:chExt cx="0" cy="0"/>
        </a:xfrm>
      </p:grpSpPr>
      <p:grpSp>
        <p:nvGrpSpPr>
          <p:cNvPr id="740" name="Google Shape;740;p38"/>
          <p:cNvGrpSpPr/>
          <p:nvPr/>
        </p:nvGrpSpPr>
        <p:grpSpPr>
          <a:xfrm>
            <a:off x="2318009" y="3019590"/>
            <a:ext cx="13651981" cy="4247821"/>
            <a:chOff x="0" y="0"/>
            <a:chExt cx="3595584" cy="1118768"/>
          </a:xfrm>
        </p:grpSpPr>
        <p:sp>
          <p:nvSpPr>
            <p:cNvPr id="741" name="Google Shape;741;p38"/>
            <p:cNvSpPr/>
            <p:nvPr/>
          </p:nvSpPr>
          <p:spPr>
            <a:xfrm>
              <a:off x="0" y="0"/>
              <a:ext cx="3595584" cy="1118768"/>
            </a:xfrm>
            <a:custGeom>
              <a:rect b="b" l="l" r="r" t="t"/>
              <a:pathLst>
                <a:path extrusionOk="0" h="1118768" w="3595584">
                  <a:moveTo>
                    <a:pt x="9641" y="0"/>
                  </a:moveTo>
                  <a:lnTo>
                    <a:pt x="3585943" y="0"/>
                  </a:lnTo>
                  <a:cubicBezTo>
                    <a:pt x="3588500" y="0"/>
                    <a:pt x="3590952" y="1016"/>
                    <a:pt x="3592760" y="2824"/>
                  </a:cubicBezTo>
                  <a:cubicBezTo>
                    <a:pt x="3594568" y="4632"/>
                    <a:pt x="3595584" y="7084"/>
                    <a:pt x="3595584" y="9641"/>
                  </a:cubicBezTo>
                  <a:lnTo>
                    <a:pt x="3595584" y="1109127"/>
                  </a:lnTo>
                  <a:cubicBezTo>
                    <a:pt x="3595584" y="1111684"/>
                    <a:pt x="3594568" y="1114136"/>
                    <a:pt x="3592760" y="1115944"/>
                  </a:cubicBezTo>
                  <a:cubicBezTo>
                    <a:pt x="3590952" y="1117752"/>
                    <a:pt x="3588500" y="1118768"/>
                    <a:pt x="3585943" y="1118768"/>
                  </a:cubicBezTo>
                  <a:lnTo>
                    <a:pt x="9641" y="1118768"/>
                  </a:lnTo>
                  <a:cubicBezTo>
                    <a:pt x="7084" y="1118768"/>
                    <a:pt x="4632" y="1117752"/>
                    <a:pt x="2824" y="1115944"/>
                  </a:cubicBezTo>
                  <a:cubicBezTo>
                    <a:pt x="1016" y="1114136"/>
                    <a:pt x="0" y="1111684"/>
                    <a:pt x="0" y="1109127"/>
                  </a:cubicBezTo>
                  <a:lnTo>
                    <a:pt x="0" y="9641"/>
                  </a:lnTo>
                  <a:cubicBezTo>
                    <a:pt x="0" y="7084"/>
                    <a:pt x="1016" y="4632"/>
                    <a:pt x="2824" y="2824"/>
                  </a:cubicBezTo>
                  <a:cubicBezTo>
                    <a:pt x="4632" y="1016"/>
                    <a:pt x="7084" y="0"/>
                    <a:pt x="9641" y="0"/>
                  </a:cubicBezTo>
                  <a:close/>
                </a:path>
              </a:pathLst>
            </a:custGeom>
            <a:solidFill>
              <a:srgbClr val="378154"/>
            </a:solidFill>
            <a:ln cap="sq" cmpd="sng" w="381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38"/>
            <p:cNvSpPr txBox="1"/>
            <p:nvPr/>
          </p:nvSpPr>
          <p:spPr>
            <a:xfrm>
              <a:off x="0" y="0"/>
              <a:ext cx="3595584" cy="1118768"/>
            </a:xfrm>
            <a:prstGeom prst="rect">
              <a:avLst/>
            </a:prstGeom>
            <a:noFill/>
            <a:ln>
              <a:noFill/>
            </a:ln>
          </p:spPr>
          <p:txBody>
            <a:bodyPr anchorCtr="0" anchor="ctr" bIns="50800" lIns="50800" spcFirstLastPara="1" rIns="50800" wrap="square" tIns="50800">
              <a:noAutofit/>
            </a:bodyPr>
            <a:lstStyle/>
            <a:p>
              <a:pPr indent="0" lvl="0" marL="0" marR="0" rtl="0" algn="ctr">
                <a:lnSpc>
                  <a:spcPct val="14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3" name="Google Shape;743;p38"/>
          <p:cNvSpPr txBox="1"/>
          <p:nvPr/>
        </p:nvSpPr>
        <p:spPr>
          <a:xfrm>
            <a:off x="2580225" y="3008630"/>
            <a:ext cx="13127700" cy="4149600"/>
          </a:xfrm>
          <a:prstGeom prst="rect">
            <a:avLst/>
          </a:prstGeom>
          <a:noFill/>
          <a:ln>
            <a:noFill/>
          </a:ln>
        </p:spPr>
        <p:txBody>
          <a:bodyPr anchorCtr="0" anchor="t" bIns="0" lIns="0" spcFirstLastPara="1" rIns="0" wrap="square" tIns="0">
            <a:spAutoFit/>
          </a:bodyPr>
          <a:lstStyle/>
          <a:p>
            <a:pPr indent="-377827" lvl="1" marL="755654" marR="0" rtl="0" algn="l">
              <a:lnSpc>
                <a:spcPct val="115000"/>
              </a:lnSpc>
              <a:spcBef>
                <a:spcPts val="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“One click sync” from gerrit to wiki</a:t>
            </a:r>
            <a:endParaRPr b="1">
              <a:latin typeface="Montserrat"/>
              <a:ea typeface="Montserrat"/>
              <a:cs typeface="Montserrat"/>
              <a:sym typeface="Montserrat"/>
            </a:endParaRPr>
          </a:p>
          <a:p>
            <a:pPr indent="-377827" lvl="1" marL="755654" marR="0" rtl="0" algn="l">
              <a:lnSpc>
                <a:spcPct val="115000"/>
              </a:lnSpc>
              <a:spcBef>
                <a:spcPts val="100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“One click sync” from wiki to gerrit patch</a:t>
            </a:r>
            <a:endParaRPr b="1">
              <a:latin typeface="Montserrat"/>
              <a:ea typeface="Montserrat"/>
              <a:cs typeface="Montserrat"/>
              <a:sym typeface="Montserrat"/>
            </a:endParaRPr>
          </a:p>
          <a:p>
            <a:pPr indent="-377827" lvl="1" marL="755654" marR="0" rtl="0" algn="l">
              <a:lnSpc>
                <a:spcPct val="115000"/>
              </a:lnSpc>
              <a:spcBef>
                <a:spcPts val="100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Store “last sync point” in MCR</a:t>
            </a:r>
            <a:endParaRPr b="1">
              <a:latin typeface="Montserrat"/>
              <a:ea typeface="Montserrat"/>
              <a:cs typeface="Montserrat"/>
              <a:sym typeface="Montserrat"/>
            </a:endParaRPr>
          </a:p>
          <a:p>
            <a:pPr indent="-377827" lvl="1" marL="755654" marR="0" rtl="0" algn="l">
              <a:lnSpc>
                <a:spcPct val="115000"/>
              </a:lnSpc>
              <a:spcBef>
                <a:spcPts val="1000"/>
              </a:spcBef>
              <a:spcAft>
                <a:spcPts val="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Use existing translatewiki support for localization of code stored in gerrit</a:t>
            </a:r>
            <a:endParaRPr b="1">
              <a:latin typeface="Montserrat"/>
              <a:ea typeface="Montserrat"/>
              <a:cs typeface="Montserrat"/>
              <a:sym typeface="Montserrat"/>
            </a:endParaRPr>
          </a:p>
          <a:p>
            <a:pPr indent="-377827" lvl="1" marL="755654" marR="0" rtl="0" algn="l">
              <a:lnSpc>
                <a:spcPct val="115000"/>
              </a:lnSpc>
              <a:spcBef>
                <a:spcPts val="1000"/>
              </a:spcBef>
              <a:spcAft>
                <a:spcPts val="1000"/>
              </a:spcAft>
              <a:buClr>
                <a:srgbClr val="FFFFFF"/>
              </a:buClr>
              <a:buSzPts val="3500"/>
              <a:buFont typeface="Montserrat"/>
              <a:buChar char="•"/>
            </a:pPr>
            <a:r>
              <a:rPr b="1" i="0" lang="en-US" sz="3500" u="none" cap="none" strike="noStrike">
                <a:solidFill>
                  <a:srgbClr val="FFFFFF"/>
                </a:solidFill>
                <a:latin typeface="Montserrat"/>
                <a:ea typeface="Montserrat"/>
                <a:cs typeface="Montserrat"/>
                <a:sym typeface="Montserrat"/>
              </a:rPr>
              <a:t>Opportunity: build CI pipeline in gerrit</a:t>
            </a:r>
            <a:endParaRPr b="1">
              <a:latin typeface="Montserrat"/>
              <a:ea typeface="Montserrat"/>
              <a:cs typeface="Montserrat"/>
              <a:sym typeface="Montserrat"/>
            </a:endParaRPr>
          </a:p>
        </p:txBody>
      </p:sp>
      <p:sp>
        <p:nvSpPr>
          <p:cNvPr id="744" name="Google Shape;744;p38"/>
          <p:cNvSpPr/>
          <p:nvPr/>
        </p:nvSpPr>
        <p:spPr>
          <a:xfrm>
            <a:off x="7590650" y="479050"/>
            <a:ext cx="3106674" cy="862965"/>
          </a:xfrm>
          <a:custGeom>
            <a:rect b="b" l="l" r="r" t="t"/>
            <a:pathLst>
              <a:path extrusionOk="0" h="1150620" w="4142232">
                <a:moveTo>
                  <a:pt x="0" y="0"/>
                </a:moveTo>
                <a:lnTo>
                  <a:pt x="4142232" y="0"/>
                </a:lnTo>
                <a:lnTo>
                  <a:pt x="4142232" y="1150620"/>
                </a:lnTo>
                <a:lnTo>
                  <a:pt x="0" y="1150620"/>
                </a:lnTo>
                <a:lnTo>
                  <a:pt x="0" y="0"/>
                </a:lnTo>
                <a:close/>
              </a:path>
            </a:pathLst>
          </a:custGeom>
          <a:blipFill rotWithShape="1">
            <a:blip r:embed="rId3">
              <a:alphaModFix/>
            </a:blip>
            <a:stretch>
              <a:fillRect b="-14333" l="-4168" r="-6213" t="-15277"/>
            </a:stretch>
          </a:blipFill>
          <a:ln>
            <a:noFill/>
          </a:ln>
        </p:spPr>
      </p:sp>
      <p:sp>
        <p:nvSpPr>
          <p:cNvPr id="745" name="Google Shape;745;p38"/>
          <p:cNvSpPr/>
          <p:nvPr/>
        </p:nvSpPr>
        <p:spPr>
          <a:xfrm>
            <a:off x="10827050" y="6876550"/>
            <a:ext cx="6351365" cy="3410426"/>
          </a:xfrm>
          <a:custGeom>
            <a:rect b="b" l="l" r="r" t="t"/>
            <a:pathLst>
              <a:path extrusionOk="0" h="4547235" w="8468487">
                <a:moveTo>
                  <a:pt x="0" y="0"/>
                </a:moveTo>
                <a:lnTo>
                  <a:pt x="8468487" y="0"/>
                </a:lnTo>
                <a:lnTo>
                  <a:pt x="8468487" y="4547235"/>
                </a:lnTo>
                <a:lnTo>
                  <a:pt x="0" y="4547235"/>
                </a:lnTo>
                <a:lnTo>
                  <a:pt x="0" y="0"/>
                </a:lnTo>
                <a:close/>
              </a:path>
            </a:pathLst>
          </a:custGeom>
          <a:blipFill rotWithShape="1">
            <a:blip r:embed="rId4">
              <a:alphaModFix/>
            </a:blip>
            <a:stretch>
              <a:fillRect b="0" l="0" r="0" t="-27668"/>
            </a:stretch>
          </a:blipFill>
          <a:ln>
            <a:noFill/>
          </a:ln>
        </p:spPr>
      </p:sp>
      <p:sp>
        <p:nvSpPr>
          <p:cNvPr id="746" name="Google Shape;746;p38"/>
          <p:cNvSpPr/>
          <p:nvPr/>
        </p:nvSpPr>
        <p:spPr>
          <a:xfrm>
            <a:off x="11021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115520" r="-6" t="0"/>
            </a:stretch>
          </a:blipFill>
          <a:ln>
            <a:noFill/>
          </a:ln>
        </p:spPr>
      </p:sp>
      <p:sp>
        <p:nvSpPr>
          <p:cNvPr id="747" name="Google Shape;747;p38"/>
          <p:cNvSpPr/>
          <p:nvPr/>
        </p:nvSpPr>
        <p:spPr>
          <a:xfrm>
            <a:off x="380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0" r="-115535" t="0"/>
            </a:stretch>
          </a:blipFill>
          <a:ln>
            <a:noFill/>
          </a:ln>
        </p:spPr>
      </p:sp>
      <p:sp>
        <p:nvSpPr>
          <p:cNvPr id="748" name="Google Shape;748;p38"/>
          <p:cNvSpPr txBox="1"/>
          <p:nvPr/>
        </p:nvSpPr>
        <p:spPr>
          <a:xfrm>
            <a:off x="380800" y="1390575"/>
            <a:ext cx="15589200" cy="10005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1" i="0" lang="en-US" sz="6500" u="none" cap="none" strike="noStrike">
                <a:solidFill>
                  <a:srgbClr val="970303"/>
                </a:solidFill>
                <a:latin typeface="Montserrat Black"/>
                <a:ea typeface="Montserrat Black"/>
                <a:cs typeface="Montserrat Black"/>
                <a:sym typeface="Montserrat Black"/>
              </a:rPr>
              <a:t>Recommendation</a:t>
            </a:r>
            <a:endParaRPr/>
          </a:p>
        </p:txBody>
      </p:sp>
      <p:sp>
        <p:nvSpPr>
          <p:cNvPr id="749" name="Google Shape;749;p38"/>
          <p:cNvSpPr txBox="1"/>
          <p:nvPr/>
        </p:nvSpPr>
        <p:spPr>
          <a:xfrm>
            <a:off x="380800" y="7515060"/>
            <a:ext cx="3636169" cy="47625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1" i="0" lang="en-US" sz="3099" u="none" cap="none" strike="noStrike">
                <a:solidFill>
                  <a:srgbClr val="000000"/>
                </a:solidFill>
                <a:latin typeface="Montserrat"/>
                <a:ea typeface="Montserrat"/>
                <a:cs typeface="Montserrat"/>
                <a:sym typeface="Montserrat"/>
              </a:rPr>
              <a:t>Additional details</a:t>
            </a:r>
            <a:endParaRPr/>
          </a:p>
        </p:txBody>
      </p:sp>
      <p:sp>
        <p:nvSpPr>
          <p:cNvPr id="750" name="Google Shape;750;p38"/>
          <p:cNvSpPr txBox="1"/>
          <p:nvPr/>
        </p:nvSpPr>
        <p:spPr>
          <a:xfrm>
            <a:off x="380800" y="7991310"/>
            <a:ext cx="10316700" cy="2154300"/>
          </a:xfrm>
          <a:prstGeom prst="rect">
            <a:avLst/>
          </a:prstGeom>
          <a:noFill/>
          <a:ln>
            <a:noFill/>
          </a:ln>
        </p:spPr>
        <p:txBody>
          <a:bodyPr anchorCtr="0" anchor="t" bIns="0" lIns="0" spcFirstLastPara="1" rIns="0" wrap="square" tIns="0">
            <a:spAutoFit/>
          </a:bodyPr>
          <a:lstStyle/>
          <a:p>
            <a:pPr indent="-302258" lvl="1" marL="604516" marR="0" rtl="0" algn="l">
              <a:lnSpc>
                <a:spcPct val="100000"/>
              </a:lnSpc>
              <a:spcBef>
                <a:spcPts val="0"/>
              </a:spcBef>
              <a:spcAft>
                <a:spcPts val="0"/>
              </a:spcAft>
              <a:buClr>
                <a:srgbClr val="000000"/>
              </a:buClr>
              <a:buSzPts val="2799"/>
              <a:buFont typeface="Helvetica Neue"/>
              <a:buChar char="•"/>
            </a:pPr>
            <a:r>
              <a:rPr i="0" lang="en-US" sz="2799" u="none" cap="none" strike="noStrike">
                <a:solidFill>
                  <a:srgbClr val="000000"/>
                </a:solidFill>
                <a:latin typeface="Helvetica Neue"/>
                <a:ea typeface="Helvetica Neue"/>
                <a:cs typeface="Helvetica Neue"/>
                <a:sym typeface="Helvetica Neue"/>
              </a:rPr>
              <a:t>Manual, not automatic sync.</a:t>
            </a:r>
            <a:endParaRPr>
              <a:latin typeface="Helvetica Neue"/>
              <a:ea typeface="Helvetica Neue"/>
              <a:cs typeface="Helvetica Neue"/>
              <a:sym typeface="Helvetica Neue"/>
            </a:endParaRPr>
          </a:p>
          <a:p>
            <a:pPr indent="-302258" lvl="1" marL="604516" marR="0" rtl="0" algn="l">
              <a:lnSpc>
                <a:spcPct val="100000"/>
              </a:lnSpc>
              <a:spcBef>
                <a:spcPts val="0"/>
              </a:spcBef>
              <a:spcAft>
                <a:spcPts val="0"/>
              </a:spcAft>
              <a:buClr>
                <a:srgbClr val="000000"/>
              </a:buClr>
              <a:buSzPts val="2799"/>
              <a:buFont typeface="Helvetica Neue"/>
              <a:buChar char="•"/>
            </a:pPr>
            <a:r>
              <a:rPr i="0" lang="en-US" sz="2799" u="none" cap="none" strike="noStrike">
                <a:solidFill>
                  <a:srgbClr val="000000"/>
                </a:solidFill>
                <a:latin typeface="Helvetica Neue"/>
                <a:ea typeface="Helvetica Neue"/>
                <a:cs typeface="Helvetica Neue"/>
                <a:sym typeface="Helvetica Neue"/>
              </a:rPr>
              <a:t>Copies/forks stored on each wiki, dependency &amp; caching works “as usual”. No global/home wiki.</a:t>
            </a:r>
            <a:endParaRPr>
              <a:latin typeface="Helvetica Neue"/>
              <a:ea typeface="Helvetica Neue"/>
              <a:cs typeface="Helvetica Neue"/>
              <a:sym typeface="Helvetica Neue"/>
            </a:endParaRPr>
          </a:p>
          <a:p>
            <a:pPr indent="-302258" lvl="1" marL="604516" marR="0" rtl="0" algn="l">
              <a:lnSpc>
                <a:spcPct val="100000"/>
              </a:lnSpc>
              <a:spcBef>
                <a:spcPts val="0"/>
              </a:spcBef>
              <a:spcAft>
                <a:spcPts val="0"/>
              </a:spcAft>
              <a:buClr>
                <a:srgbClr val="000000"/>
              </a:buClr>
              <a:buSzPts val="2799"/>
              <a:buFont typeface="Helvetica Neue"/>
              <a:buChar char="•"/>
            </a:pPr>
            <a:r>
              <a:rPr i="0" lang="en-US" sz="2799" u="none" cap="none" strike="noStrike">
                <a:solidFill>
                  <a:srgbClr val="000000"/>
                </a:solidFill>
                <a:latin typeface="Helvetica Neue"/>
                <a:ea typeface="Helvetica Neue"/>
                <a:cs typeface="Helvetica Neue"/>
                <a:sym typeface="Helvetica Neue"/>
              </a:rPr>
              <a:t>Edits can be tested on-wiki and then sync’ed to gerrit.</a:t>
            </a:r>
            <a:endParaRPr>
              <a:latin typeface="Helvetica Neue"/>
              <a:ea typeface="Helvetica Neue"/>
              <a:cs typeface="Helvetica Neue"/>
              <a:sym typeface="Helvetica Neue"/>
            </a:endParaRPr>
          </a:p>
          <a:p>
            <a:pPr indent="-302258" lvl="1" marL="604516" marR="0" rtl="0" algn="l">
              <a:lnSpc>
                <a:spcPct val="100000"/>
              </a:lnSpc>
              <a:spcBef>
                <a:spcPts val="0"/>
              </a:spcBef>
              <a:spcAft>
                <a:spcPts val="0"/>
              </a:spcAft>
              <a:buClr>
                <a:srgbClr val="000000"/>
              </a:buClr>
              <a:buSzPts val="2799"/>
              <a:buFont typeface="Helvetica Neue"/>
              <a:buChar char="•"/>
            </a:pPr>
            <a:r>
              <a:rPr i="0" lang="en-US" sz="2799" u="none" cap="none" strike="noStrike">
                <a:solidFill>
                  <a:srgbClr val="000000"/>
                </a:solidFill>
                <a:latin typeface="Helvetica Neue"/>
                <a:ea typeface="Helvetica Neue"/>
                <a:cs typeface="Helvetica Neue"/>
                <a:sym typeface="Helvetica Neue"/>
              </a:rPr>
              <a:t>Modest modification of existing Synchronizer tool.</a:t>
            </a:r>
            <a:endParaRPr>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25" name="Shape 125"/>
        <p:cNvGrpSpPr/>
        <p:nvPr/>
      </p:nvGrpSpPr>
      <p:grpSpPr>
        <a:xfrm>
          <a:off x="0" y="0"/>
          <a:ext cx="0" cy="0"/>
          <a:chOff x="0" y="0"/>
          <a:chExt cx="0" cy="0"/>
        </a:xfrm>
      </p:grpSpPr>
      <p:sp>
        <p:nvSpPr>
          <p:cNvPr id="126" name="Google Shape;126;p5"/>
          <p:cNvSpPr txBox="1"/>
          <p:nvPr/>
        </p:nvSpPr>
        <p:spPr>
          <a:xfrm>
            <a:off x="5691262" y="31071"/>
            <a:ext cx="6905476" cy="1019175"/>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1" i="0" lang="en-US" sz="6733" u="none" cap="none" strike="noStrike">
                <a:solidFill>
                  <a:srgbClr val="888888"/>
                </a:solidFill>
                <a:latin typeface="Montserrat"/>
                <a:ea typeface="Montserrat"/>
                <a:cs typeface="Montserrat"/>
                <a:sym typeface="Montserrat"/>
              </a:rPr>
              <a:t>[[</a:t>
            </a:r>
            <a:r>
              <a:rPr b="1" i="0" lang="en-US" sz="6733" u="none" cap="none" strike="noStrike">
                <a:solidFill>
                  <a:srgbClr val="970303"/>
                </a:solidFill>
                <a:latin typeface="Montserrat"/>
                <a:ea typeface="Montserrat"/>
                <a:cs typeface="Montserrat"/>
                <a:sym typeface="Montserrat"/>
              </a:rPr>
              <a:t>Template:qif</a:t>
            </a:r>
            <a:r>
              <a:rPr b="1" i="0" lang="en-US" sz="6733" u="none" cap="none" strike="noStrike">
                <a:solidFill>
                  <a:srgbClr val="888888"/>
                </a:solidFill>
                <a:latin typeface="Montserrat"/>
                <a:ea typeface="Montserrat"/>
                <a:cs typeface="Montserrat"/>
                <a:sym typeface="Montserrat"/>
              </a:rPr>
              <a:t>]]</a:t>
            </a:r>
            <a:endParaRPr/>
          </a:p>
        </p:txBody>
      </p:sp>
      <p:sp>
        <p:nvSpPr>
          <p:cNvPr id="127" name="Google Shape;127;p5"/>
          <p:cNvSpPr txBox="1"/>
          <p:nvPr/>
        </p:nvSpPr>
        <p:spPr>
          <a:xfrm>
            <a:off x="406224" y="1774825"/>
            <a:ext cx="17475600" cy="7760700"/>
          </a:xfrm>
          <a:prstGeom prst="rect">
            <a:avLst/>
          </a:prstGeom>
          <a:noFill/>
          <a:ln>
            <a:noFill/>
          </a:ln>
        </p:spPr>
        <p:txBody>
          <a:bodyPr anchorCtr="0" anchor="t" bIns="0" lIns="0" spcFirstLastPara="1" rIns="0" wrap="square" tIns="0">
            <a:spAutoFit/>
          </a:bodyPr>
          <a:lstStyle/>
          <a:p>
            <a:pPr indent="-539749" lvl="1" marL="1079499" marR="0" rtl="0" algn="l">
              <a:lnSpc>
                <a:spcPct val="167013"/>
              </a:lnSpc>
              <a:spcBef>
                <a:spcPts val="0"/>
              </a:spcBef>
              <a:spcAft>
                <a:spcPts val="0"/>
              </a:spcAft>
              <a:buClr>
                <a:srgbClr val="000000"/>
              </a:buClr>
              <a:buSzPts val="4999"/>
              <a:buFont typeface="Arial"/>
              <a:buChar char="•"/>
            </a:pPr>
            <a:r>
              <a:rPr b="0" i="0" lang="en-US" sz="4999" u="sng" cap="none" strike="noStrike">
                <a:solidFill>
                  <a:srgbClr val="000000"/>
                </a:solidFill>
                <a:latin typeface="Helvetica Neue"/>
                <a:ea typeface="Helvetica Neue"/>
                <a:cs typeface="Helvetica Neue"/>
                <a:sym typeface="Helvetica Neue"/>
                <a:hlinkClick r:id="rId3">
                  <a:extLst>
                    <a:ext uri="{A12FA001-AC4F-418D-AE19-62706E023703}">
                      <ahyp:hlinkClr val="tx"/>
                    </a:ext>
                  </a:extLst>
                </a:hlinkClick>
              </a:rPr>
              <a:t>T5526</a:t>
            </a:r>
            <a:r>
              <a:rPr b="0" i="0" lang="en-US" sz="4999" u="none" cap="none" strike="noStrike">
                <a:solidFill>
                  <a:srgbClr val="000000"/>
                </a:solidFill>
                <a:latin typeface="Helvetica Neue"/>
                <a:ea typeface="Helvetica Neue"/>
                <a:cs typeface="Helvetica Neue"/>
                <a:sym typeface="Helvetica Neue"/>
              </a:rPr>
              <a:t>: Default parameters to templates, MW 1.5.7</a:t>
            </a:r>
            <a:endParaRPr/>
          </a:p>
          <a:p>
            <a:pPr indent="-719666" lvl="2" marL="2158998" marR="0" rtl="0" algn="l">
              <a:lnSpc>
                <a:spcPct val="167013"/>
              </a:lnSpc>
              <a:spcBef>
                <a:spcPts val="0"/>
              </a:spcBef>
              <a:spcAft>
                <a:spcPts val="0"/>
              </a:spcAft>
              <a:buClr>
                <a:srgbClr val="378154"/>
              </a:buClr>
              <a:buSzPts val="4999"/>
              <a:buFont typeface="Arial"/>
              <a:buChar char="⚬"/>
            </a:pPr>
            <a:r>
              <a:rPr b="0" i="0" lang="en-US" sz="4999" u="none" cap="none" strike="noStrike">
                <a:solidFill>
                  <a:srgbClr val="378154"/>
                </a:solidFill>
                <a:latin typeface="Helvetica Neue"/>
                <a:ea typeface="Helvetica Neue"/>
                <a:cs typeface="Helvetica Neue"/>
                <a:sym typeface="Helvetica Neue"/>
              </a:rPr>
              <a:t>Andrius Ramanauskas,</a:t>
            </a:r>
            <a:r>
              <a:rPr b="0" i="0" lang="en-US" sz="4999" u="none" cap="none" strike="noStrike">
                <a:solidFill>
                  <a:srgbClr val="000000"/>
                </a:solidFill>
                <a:latin typeface="Helvetica Neue"/>
                <a:ea typeface="Helvetica Neue"/>
                <a:cs typeface="Helvetica Neue"/>
                <a:sym typeface="Helvetica Neue"/>
              </a:rPr>
              <a:t> </a:t>
            </a:r>
            <a:r>
              <a:rPr b="1" i="0" lang="en-US" sz="4999" u="none" cap="none" strike="noStrike">
                <a:solidFill>
                  <a:srgbClr val="000000"/>
                </a:solidFill>
                <a:latin typeface="Helvetica Neue"/>
                <a:ea typeface="Helvetica Neue"/>
                <a:cs typeface="Helvetica Neue"/>
                <a:sym typeface="Helvetica Neue"/>
              </a:rPr>
              <a:t>October 19</a:t>
            </a:r>
            <a:r>
              <a:rPr b="0" i="0" lang="en-US" sz="4999" u="none" cap="none" strike="noStrike">
                <a:solidFill>
                  <a:srgbClr val="000000"/>
                </a:solidFill>
                <a:latin typeface="Helvetica Neue"/>
                <a:ea typeface="Helvetica Neue"/>
                <a:cs typeface="Helvetica Neue"/>
                <a:sym typeface="Helvetica Neue"/>
              </a:rPr>
              <a:t>, 2005 (</a:t>
            </a:r>
            <a:r>
              <a:rPr b="0" i="0" lang="en-US" sz="4999" u="sng" cap="none" strike="noStrike">
                <a:solidFill>
                  <a:srgbClr val="000000"/>
                </a:solidFill>
                <a:latin typeface="Helvetica Neue"/>
                <a:ea typeface="Helvetica Neue"/>
                <a:cs typeface="Helvetica Neue"/>
                <a:sym typeface="Helvetica Neue"/>
                <a:hlinkClick r:id="rId4">
                  <a:extLst>
                    <a:ext uri="{A12FA001-AC4F-418D-AE19-62706E023703}">
                      <ahyp:hlinkClr val="tx"/>
                    </a:ext>
                  </a:extLst>
                </a:hlinkClick>
              </a:rPr>
              <a:t>79b163c4</a:t>
            </a:r>
            <a:r>
              <a:rPr b="0" i="0" lang="en-US" sz="4999" u="none" cap="none" strike="noStrike">
                <a:solidFill>
                  <a:srgbClr val="000000"/>
                </a:solidFill>
                <a:latin typeface="Helvetica Neue"/>
                <a:ea typeface="Helvetica Neue"/>
                <a:cs typeface="Helvetica Neue"/>
                <a:sym typeface="Helvetica Neue"/>
              </a:rPr>
              <a:t>)</a:t>
            </a:r>
            <a:endParaRPr/>
          </a:p>
          <a:p>
            <a:pPr indent="-630829" lvl="2" marL="2158998" marR="0" rtl="0" algn="l">
              <a:lnSpc>
                <a:spcPct val="167013"/>
              </a:lnSpc>
              <a:spcBef>
                <a:spcPts val="0"/>
              </a:spcBef>
              <a:spcAft>
                <a:spcPts val="0"/>
              </a:spcAft>
              <a:buClr>
                <a:srgbClr val="970303"/>
              </a:buClr>
              <a:buSzPts val="3600"/>
              <a:buFont typeface="Source Code Pro SemiBold"/>
              <a:buChar char="⚬"/>
            </a:pPr>
            <a:r>
              <a:rPr i="0" lang="en-US" sz="3600" u="none" cap="none" strike="noStrike">
                <a:solidFill>
                  <a:srgbClr val="970303"/>
                </a:solidFill>
                <a:latin typeface="Source Code Pro SemiBold"/>
                <a:ea typeface="Source Code Pro SemiBold"/>
                <a:cs typeface="Source Code Pro SemiBold"/>
                <a:sym typeface="Source Code Pro SemiBold"/>
              </a:rPr>
              <a:t>{{{argName|defaultValue}}}</a:t>
            </a:r>
            <a:endParaRPr sz="3600">
              <a:latin typeface="Source Code Pro SemiBold"/>
              <a:ea typeface="Source Code Pro SemiBold"/>
              <a:cs typeface="Source Code Pro SemiBold"/>
              <a:sym typeface="Source Code Pro SemiBold"/>
            </a:endParaRPr>
          </a:p>
          <a:p>
            <a:pPr indent="-539749" lvl="1" marL="1079499" marR="0" rtl="0" algn="l">
              <a:lnSpc>
                <a:spcPct val="167013"/>
              </a:lnSpc>
              <a:spcBef>
                <a:spcPts val="0"/>
              </a:spcBef>
              <a:spcAft>
                <a:spcPts val="0"/>
              </a:spcAft>
              <a:buClr>
                <a:srgbClr val="000000"/>
              </a:buClr>
              <a:buSzPts val="4999"/>
              <a:buFont typeface="Source Code Pro SemiBold"/>
              <a:buChar char="•"/>
            </a:pPr>
            <a:r>
              <a:rPr i="0" lang="en-US" sz="4999" u="none" cap="none" strike="noStrike">
                <a:solidFill>
                  <a:srgbClr val="000000"/>
                </a:solidFill>
                <a:latin typeface="Source Code Pro SemiBold"/>
                <a:ea typeface="Source Code Pro SemiBold"/>
                <a:cs typeface="Source Code Pro SemiBold"/>
                <a:sym typeface="Source Code Pro SemiBold"/>
              </a:rPr>
              <a:t>[[Template:qif]]</a:t>
            </a:r>
            <a:endParaRPr>
              <a:latin typeface="Source Code Pro SemiBold"/>
              <a:ea typeface="Source Code Pro SemiBold"/>
              <a:cs typeface="Source Code Pro SemiBold"/>
              <a:sym typeface="Source Code Pro SemiBold"/>
            </a:endParaRPr>
          </a:p>
          <a:p>
            <a:pPr indent="-719666" lvl="2" marL="2158998" marR="0" rtl="0" algn="l">
              <a:lnSpc>
                <a:spcPct val="167013"/>
              </a:lnSpc>
              <a:spcBef>
                <a:spcPts val="0"/>
              </a:spcBef>
              <a:spcAft>
                <a:spcPts val="0"/>
              </a:spcAft>
              <a:buClr>
                <a:srgbClr val="378154"/>
              </a:buClr>
              <a:buSzPts val="4999"/>
              <a:buFont typeface="Arial"/>
              <a:buChar char="⚬"/>
            </a:pPr>
            <a:r>
              <a:rPr b="0" i="0" lang="en-US" sz="4999" u="none" cap="none" strike="noStrike">
                <a:solidFill>
                  <a:srgbClr val="378154"/>
                </a:solidFill>
                <a:latin typeface="Helvetica Neue"/>
                <a:ea typeface="Helvetica Neue"/>
                <a:cs typeface="Helvetica Neue"/>
                <a:sym typeface="Helvetica Neue"/>
              </a:rPr>
              <a:t>User:AzaToth</a:t>
            </a:r>
            <a:r>
              <a:rPr b="0" i="0" lang="en-US" sz="4999" u="none" cap="none" strike="noStrike">
                <a:solidFill>
                  <a:srgbClr val="000000"/>
                </a:solidFill>
                <a:latin typeface="Helvetica Neue"/>
                <a:ea typeface="Helvetica Neue"/>
                <a:cs typeface="Helvetica Neue"/>
                <a:sym typeface="Helvetica Neue"/>
              </a:rPr>
              <a:t>, </a:t>
            </a:r>
            <a:r>
              <a:rPr b="1" i="0" lang="en-US" sz="4999" u="none" cap="none" strike="noStrike">
                <a:solidFill>
                  <a:srgbClr val="000000"/>
                </a:solidFill>
                <a:latin typeface="Helvetica Neue"/>
                <a:ea typeface="Helvetica Neue"/>
                <a:cs typeface="Helvetica Neue"/>
                <a:sym typeface="Helvetica Neue"/>
              </a:rPr>
              <a:t>November 27</a:t>
            </a:r>
            <a:endParaRPr/>
          </a:p>
          <a:p>
            <a:pPr indent="-630829" lvl="2" marL="2158998" marR="0" rtl="0" algn="l">
              <a:lnSpc>
                <a:spcPct val="167013"/>
              </a:lnSpc>
              <a:spcBef>
                <a:spcPts val="0"/>
              </a:spcBef>
              <a:spcAft>
                <a:spcPts val="0"/>
              </a:spcAft>
              <a:buClr>
                <a:srgbClr val="970303"/>
              </a:buClr>
              <a:buSzPts val="3600"/>
              <a:buFont typeface="Source Code Pro SemiBold"/>
              <a:buChar char="⚬"/>
            </a:pPr>
            <a:r>
              <a:rPr i="0" lang="en-US" sz="3600" u="none" cap="none" strike="noStrike">
                <a:solidFill>
                  <a:srgbClr val="970303"/>
                </a:solidFill>
                <a:latin typeface="Source Code Pro SemiBold"/>
                <a:ea typeface="Source Code Pro SemiBold"/>
                <a:cs typeface="Source Code Pro SemiBold"/>
                <a:sym typeface="Source Code Pro SemiBold"/>
              </a:rPr>
              <a:t>{{{else{{{test|}}}|{{{test{{{test|}}}|{{{then|}}}}}}}}}</a:t>
            </a:r>
            <a:endParaRPr sz="3600">
              <a:latin typeface="Source Code Pro SemiBold"/>
              <a:ea typeface="Source Code Pro SemiBold"/>
              <a:cs typeface="Source Code Pro SemiBold"/>
              <a:sym typeface="Source Code Pro SemiBold"/>
            </a:endParaRPr>
          </a:p>
          <a:p>
            <a:pPr indent="0" lvl="0" marL="0" marR="0" rtl="0" algn="l">
              <a:lnSpc>
                <a:spcPct val="167013"/>
              </a:lnSpc>
              <a:spcBef>
                <a:spcPts val="0"/>
              </a:spcBef>
              <a:spcAft>
                <a:spcPts val="0"/>
              </a:spcAft>
              <a:buNone/>
            </a:pPr>
            <a:r>
              <a:t/>
            </a:r>
            <a:endParaRPr b="0" i="0" sz="4999" u="none" cap="none" strike="noStrike">
              <a:solidFill>
                <a:srgbClr val="970303"/>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758" name="Shape 758"/>
        <p:cNvGrpSpPr/>
        <p:nvPr/>
      </p:nvGrpSpPr>
      <p:grpSpPr>
        <a:xfrm>
          <a:off x="0" y="0"/>
          <a:ext cx="0" cy="0"/>
          <a:chOff x="0" y="0"/>
          <a:chExt cx="0" cy="0"/>
        </a:xfrm>
      </p:grpSpPr>
      <p:sp>
        <p:nvSpPr>
          <p:cNvPr id="759" name="Google Shape;759;p39"/>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760" name="Google Shape;760;p39"/>
          <p:cNvSpPr txBox="1"/>
          <p:nvPr/>
        </p:nvSpPr>
        <p:spPr>
          <a:xfrm>
            <a:off x="589475" y="4752367"/>
            <a:ext cx="9510900" cy="2448300"/>
          </a:xfrm>
          <a:prstGeom prst="rect">
            <a:avLst/>
          </a:prstGeom>
          <a:noFill/>
          <a:ln>
            <a:noFill/>
          </a:ln>
        </p:spPr>
        <p:txBody>
          <a:bodyPr anchorCtr="0" anchor="t" bIns="0" lIns="0" spcFirstLastPara="1" rIns="0" wrap="square" tIns="0">
            <a:spAutoFit/>
          </a:bodyPr>
          <a:lstStyle/>
          <a:p>
            <a:pPr indent="-512876" lvl="1" marL="1025753" marR="0" rtl="0" algn="l">
              <a:lnSpc>
                <a:spcPct val="115000"/>
              </a:lnSpc>
              <a:spcBef>
                <a:spcPts val="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Scribunto API should converge with other APIs</a:t>
            </a:r>
            <a:endParaRPr>
              <a:latin typeface="Helvetica Neue"/>
              <a:ea typeface="Helvetica Neue"/>
              <a:cs typeface="Helvetica Neue"/>
              <a:sym typeface="Helvetica Neue"/>
            </a:endParaRPr>
          </a:p>
          <a:p>
            <a:pPr indent="-512876" lvl="1" marL="1025753"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Consider other APIs: DOM, SVG</a:t>
            </a:r>
            <a:endParaRPr>
              <a:latin typeface="Helvetica Neue"/>
              <a:ea typeface="Helvetica Neue"/>
              <a:cs typeface="Helvetica Neue"/>
              <a:sym typeface="Helvetica Neue"/>
            </a:endParaRPr>
          </a:p>
          <a:p>
            <a:pPr indent="-513080" lvl="1" marL="1026160" marR="0" rtl="0" algn="l">
              <a:lnSpc>
                <a:spcPct val="115000"/>
              </a:lnSpc>
              <a:spcBef>
                <a:spcPts val="1000"/>
              </a:spcBef>
              <a:spcAft>
                <a:spcPts val="100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Better datatype support (see wikitext talk)</a:t>
            </a:r>
            <a:endParaRPr>
              <a:latin typeface="Helvetica Neue"/>
              <a:ea typeface="Helvetica Neue"/>
              <a:cs typeface="Helvetica Neue"/>
              <a:sym typeface="Helvetica Neue"/>
            </a:endParaRPr>
          </a:p>
        </p:txBody>
      </p:sp>
      <p:sp>
        <p:nvSpPr>
          <p:cNvPr id="761" name="Google Shape;761;p39"/>
          <p:cNvSpPr/>
          <p:nvPr/>
        </p:nvSpPr>
        <p:spPr>
          <a:xfrm>
            <a:off x="10398200" y="0"/>
            <a:ext cx="7886129" cy="10287000"/>
          </a:xfrm>
          <a:custGeom>
            <a:rect b="b" l="l" r="r" t="t"/>
            <a:pathLst>
              <a:path extrusionOk="0" h="13716000" w="10514838">
                <a:moveTo>
                  <a:pt x="0" y="0"/>
                </a:moveTo>
                <a:lnTo>
                  <a:pt x="10514838" y="0"/>
                </a:lnTo>
                <a:lnTo>
                  <a:pt x="10514838" y="13716000"/>
                </a:lnTo>
                <a:lnTo>
                  <a:pt x="0" y="13716000"/>
                </a:lnTo>
                <a:lnTo>
                  <a:pt x="0" y="0"/>
                </a:lnTo>
                <a:close/>
              </a:path>
            </a:pathLst>
          </a:custGeom>
          <a:blipFill rotWithShape="1">
            <a:blip r:embed="rId4">
              <a:alphaModFix/>
            </a:blip>
            <a:stretch>
              <a:fillRect b="0" l="-65890" r="-65907" t="0"/>
            </a:stretch>
          </a:blipFill>
          <a:ln>
            <a:noFill/>
          </a:ln>
        </p:spPr>
      </p:sp>
      <p:sp>
        <p:nvSpPr>
          <p:cNvPr id="762" name="Google Shape;762;p39"/>
          <p:cNvSpPr txBox="1"/>
          <p:nvPr/>
        </p:nvSpPr>
        <p:spPr>
          <a:xfrm>
            <a:off x="589475" y="2252086"/>
            <a:ext cx="9808725" cy="1986153"/>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Some additional suggestions: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40"/>
          <p:cNvSpPr/>
          <p:nvPr/>
        </p:nvSpPr>
        <p:spPr>
          <a:xfrm>
            <a:off x="-4" y="-948690"/>
            <a:ext cx="18288000" cy="12184380"/>
          </a:xfrm>
          <a:custGeom>
            <a:rect b="b" l="l" r="r" t="t"/>
            <a:pathLst>
              <a:path extrusionOk="0" h="12184380" w="18288000">
                <a:moveTo>
                  <a:pt x="0" y="0"/>
                </a:moveTo>
                <a:lnTo>
                  <a:pt x="18288000" y="0"/>
                </a:lnTo>
                <a:lnTo>
                  <a:pt x="18288000" y="12184380"/>
                </a:lnTo>
                <a:lnTo>
                  <a:pt x="0" y="12184380"/>
                </a:lnTo>
                <a:lnTo>
                  <a:pt x="0" y="0"/>
                </a:lnTo>
                <a:close/>
              </a:path>
            </a:pathLst>
          </a:custGeom>
          <a:blipFill rotWithShape="1">
            <a:blip r:embed="rId3">
              <a:alphaModFix/>
            </a:blip>
            <a:stretch>
              <a:fillRect b="0" l="0" r="0" t="0"/>
            </a:stretch>
          </a:blipFill>
          <a:ln>
            <a:noFill/>
          </a:ln>
        </p:spPr>
      </p:sp>
      <p:sp>
        <p:nvSpPr>
          <p:cNvPr id="772" name="Google Shape;772;p40"/>
          <p:cNvSpPr/>
          <p:nvPr/>
        </p:nvSpPr>
        <p:spPr>
          <a:xfrm>
            <a:off x="7550248" y="61285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4">
              <a:alphaModFix/>
            </a:blip>
            <a:stretch>
              <a:fillRect b="-13493" l="-3756" r="-6343" t="-14657"/>
            </a:stretch>
          </a:blipFill>
          <a:ln>
            <a:noFill/>
          </a:ln>
        </p:spPr>
      </p:sp>
      <p:sp>
        <p:nvSpPr>
          <p:cNvPr id="773" name="Google Shape;773;p40"/>
          <p:cNvSpPr txBox="1"/>
          <p:nvPr/>
        </p:nvSpPr>
        <p:spPr>
          <a:xfrm>
            <a:off x="1004625" y="1794486"/>
            <a:ext cx="16278600" cy="1600800"/>
          </a:xfrm>
          <a:prstGeom prst="rect">
            <a:avLst/>
          </a:prstGeom>
          <a:noFill/>
          <a:ln>
            <a:noFill/>
          </a:ln>
          <a:effectLst>
            <a:outerShdw blurRad="200025" rotWithShape="0" algn="bl" dir="5400000" dist="19050">
              <a:srgbClr val="000000">
                <a:alpha val="9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0400" u="none" cap="none" strike="noStrike">
                <a:solidFill>
                  <a:srgbClr val="FFFFFF"/>
                </a:solidFill>
                <a:latin typeface="Montserrat"/>
                <a:ea typeface="Montserrat"/>
                <a:cs typeface="Montserrat"/>
                <a:sym typeface="Montserrat"/>
              </a:rPr>
              <a:t>A Modest Proposal</a:t>
            </a:r>
            <a:endParaRPr/>
          </a:p>
        </p:txBody>
      </p:sp>
      <p:sp>
        <p:nvSpPr>
          <p:cNvPr id="774" name="Google Shape;774;p40"/>
          <p:cNvSpPr txBox="1"/>
          <p:nvPr/>
        </p:nvSpPr>
        <p:spPr>
          <a:xfrm>
            <a:off x="13481713" y="9819610"/>
            <a:ext cx="4513350"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sng" cap="none" strike="noStrike">
                <a:solidFill>
                  <a:srgbClr val="FFFFFF"/>
                </a:solidFill>
                <a:latin typeface="Montserrat"/>
                <a:ea typeface="Montserrat"/>
                <a:cs typeface="Montserrat"/>
                <a:sym typeface="Montserrat"/>
                <a:hlinkClick r:id="rId5">
                  <a:extLst>
                    <a:ext uri="{A12FA001-AC4F-418D-AE19-62706E023703}">
                      <ahyp:hlinkClr val="tx"/>
                    </a:ext>
                  </a:extLst>
                </a:hlinkClick>
              </a:rPr>
              <a:t>CC BY-SA 4.0, Mmassaretto</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8154"/>
        </a:solidFill>
      </p:bgPr>
    </p:bg>
    <p:spTree>
      <p:nvGrpSpPr>
        <p:cNvPr id="782" name="Shape 782"/>
        <p:cNvGrpSpPr/>
        <p:nvPr/>
      </p:nvGrpSpPr>
      <p:grpSpPr>
        <a:xfrm>
          <a:off x="0" y="0"/>
          <a:ext cx="0" cy="0"/>
          <a:chOff x="0" y="0"/>
          <a:chExt cx="0" cy="0"/>
        </a:xfrm>
      </p:grpSpPr>
      <p:sp>
        <p:nvSpPr>
          <p:cNvPr id="783" name="Google Shape;783;p41"/>
          <p:cNvSpPr/>
          <p:nvPr/>
        </p:nvSpPr>
        <p:spPr>
          <a:xfrm rot="-5400000">
            <a:off x="12294757" y="5091676"/>
            <a:ext cx="11084909" cy="901637"/>
          </a:xfrm>
          <a:custGeom>
            <a:rect b="b" l="l" r="r" t="t"/>
            <a:pathLst>
              <a:path extrusionOk="0" h="1202182" w="14779879">
                <a:moveTo>
                  <a:pt x="0" y="0"/>
                </a:moveTo>
                <a:lnTo>
                  <a:pt x="14779879" y="0"/>
                </a:lnTo>
                <a:lnTo>
                  <a:pt x="14779879" y="1202182"/>
                </a:lnTo>
                <a:lnTo>
                  <a:pt x="0" y="1202182"/>
                </a:lnTo>
                <a:lnTo>
                  <a:pt x="0" y="0"/>
                </a:lnTo>
                <a:close/>
              </a:path>
            </a:pathLst>
          </a:custGeom>
          <a:blipFill rotWithShape="1">
            <a:blip r:embed="rId3">
              <a:alphaModFix/>
            </a:blip>
            <a:stretch>
              <a:fillRect b="-564" l="89" r="-30143" t="-27"/>
            </a:stretch>
          </a:blipFill>
          <a:ln>
            <a:noFill/>
          </a:ln>
        </p:spPr>
      </p:sp>
      <p:sp>
        <p:nvSpPr>
          <p:cNvPr id="784" name="Google Shape;784;p41"/>
          <p:cNvSpPr/>
          <p:nvPr/>
        </p:nvSpPr>
        <p:spPr>
          <a:xfrm>
            <a:off x="13346005" y="914312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4">
              <a:alphaModFix/>
            </a:blip>
            <a:stretch>
              <a:fillRect b="-13493" l="-3756" r="-6343" t="-14657"/>
            </a:stretch>
          </a:blipFill>
          <a:ln>
            <a:noFill/>
          </a:ln>
        </p:spPr>
      </p:sp>
      <p:sp>
        <p:nvSpPr>
          <p:cNvPr id="785" name="Google Shape;785;p41"/>
          <p:cNvSpPr/>
          <p:nvPr/>
        </p:nvSpPr>
        <p:spPr>
          <a:xfrm rot="-5400000">
            <a:off x="11441865" y="5091676"/>
            <a:ext cx="11084909" cy="901637"/>
          </a:xfrm>
          <a:custGeom>
            <a:rect b="b" l="l" r="r" t="t"/>
            <a:pathLst>
              <a:path extrusionOk="0" h="1202182" w="14779879">
                <a:moveTo>
                  <a:pt x="0" y="0"/>
                </a:moveTo>
                <a:lnTo>
                  <a:pt x="14779879" y="0"/>
                </a:lnTo>
                <a:lnTo>
                  <a:pt x="14779879" y="1202182"/>
                </a:lnTo>
                <a:lnTo>
                  <a:pt x="0" y="1202182"/>
                </a:lnTo>
                <a:lnTo>
                  <a:pt x="0" y="0"/>
                </a:lnTo>
                <a:close/>
              </a:path>
            </a:pathLst>
          </a:custGeom>
          <a:blipFill rotWithShape="1">
            <a:blip r:embed="rId3">
              <a:alphaModFix/>
            </a:blip>
            <a:stretch>
              <a:fillRect b="-564" l="89" r="-30143" t="-27"/>
            </a:stretch>
          </a:blipFill>
          <a:ln>
            <a:noFill/>
          </a:ln>
        </p:spPr>
      </p:sp>
      <p:sp>
        <p:nvSpPr>
          <p:cNvPr id="786" name="Google Shape;786;p41"/>
          <p:cNvSpPr/>
          <p:nvPr/>
        </p:nvSpPr>
        <p:spPr>
          <a:xfrm rot="5400000">
            <a:off x="-4238774" y="4293683"/>
            <a:ext cx="11084909" cy="901637"/>
          </a:xfrm>
          <a:custGeom>
            <a:rect b="b" l="l" r="r" t="t"/>
            <a:pathLst>
              <a:path extrusionOk="0" h="1202182" w="14779879">
                <a:moveTo>
                  <a:pt x="0" y="0"/>
                </a:moveTo>
                <a:lnTo>
                  <a:pt x="14779879" y="0"/>
                </a:lnTo>
                <a:lnTo>
                  <a:pt x="14779879" y="1202182"/>
                </a:lnTo>
                <a:lnTo>
                  <a:pt x="0" y="1202182"/>
                </a:lnTo>
                <a:lnTo>
                  <a:pt x="0" y="0"/>
                </a:lnTo>
                <a:close/>
              </a:path>
            </a:pathLst>
          </a:custGeom>
          <a:blipFill rotWithShape="1">
            <a:blip r:embed="rId3">
              <a:alphaModFix/>
            </a:blip>
            <a:stretch>
              <a:fillRect b="-564" l="89" r="-30143" t="-27"/>
            </a:stretch>
          </a:blipFill>
          <a:ln>
            <a:noFill/>
          </a:ln>
        </p:spPr>
      </p:sp>
      <p:sp>
        <p:nvSpPr>
          <p:cNvPr id="787" name="Google Shape;787;p41"/>
          <p:cNvSpPr/>
          <p:nvPr/>
        </p:nvSpPr>
        <p:spPr>
          <a:xfrm rot="5400000">
            <a:off x="-5091666" y="4293683"/>
            <a:ext cx="11084909" cy="901637"/>
          </a:xfrm>
          <a:custGeom>
            <a:rect b="b" l="l" r="r" t="t"/>
            <a:pathLst>
              <a:path extrusionOk="0" h="1202182" w="14779879">
                <a:moveTo>
                  <a:pt x="0" y="0"/>
                </a:moveTo>
                <a:lnTo>
                  <a:pt x="14779879" y="0"/>
                </a:lnTo>
                <a:lnTo>
                  <a:pt x="14779879" y="1202182"/>
                </a:lnTo>
                <a:lnTo>
                  <a:pt x="0" y="1202182"/>
                </a:lnTo>
                <a:lnTo>
                  <a:pt x="0" y="0"/>
                </a:lnTo>
                <a:close/>
              </a:path>
            </a:pathLst>
          </a:custGeom>
          <a:blipFill rotWithShape="1">
            <a:blip r:embed="rId3">
              <a:alphaModFix/>
            </a:blip>
            <a:stretch>
              <a:fillRect b="-564" l="89" r="-30143" t="-27"/>
            </a:stretch>
          </a:blipFill>
          <a:ln>
            <a:noFill/>
          </a:ln>
        </p:spPr>
      </p:sp>
      <p:sp>
        <p:nvSpPr>
          <p:cNvPr id="788" name="Google Shape;788;p41"/>
          <p:cNvSpPr txBox="1"/>
          <p:nvPr/>
        </p:nvSpPr>
        <p:spPr>
          <a:xfrm>
            <a:off x="2251547" y="109148"/>
            <a:ext cx="14086500" cy="9772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Arial"/>
              <a:buChar char="•"/>
            </a:pPr>
            <a:r>
              <a:rPr b="1" i="0" lang="en-US" sz="2400" u="none" cap="none" strike="noStrike">
                <a:solidFill>
                  <a:srgbClr val="FFFFFF"/>
                </a:solidFill>
                <a:latin typeface="Helvetica Neue"/>
                <a:ea typeface="Helvetica Neue"/>
                <a:cs typeface="Helvetica Neue"/>
                <a:sym typeface="Helvetica Neue"/>
              </a:rPr>
              <a:t>MCR support for single-page Scribunto modules</a:t>
            </a:r>
            <a:r>
              <a:rPr b="0" i="0" lang="en-US" sz="2400" u="none" cap="none" strike="noStrike">
                <a:solidFill>
                  <a:srgbClr val="FFFFFF"/>
                </a:solidFill>
                <a:latin typeface="Helvetica Neue"/>
                <a:ea typeface="Helvetica Neue"/>
                <a:cs typeface="Helvetica Neue"/>
                <a:sym typeface="Helvetica Neue"/>
              </a:rPr>
              <a:t>, including:</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Language/version tagging, translation files, documentation, tests, and TemplateData</a:t>
            </a:r>
            <a:endParaRPr/>
          </a:p>
          <a:p>
            <a:pPr indent="-259079" lvl="1" marL="518160" marR="0" rtl="0" algn="l">
              <a:lnSpc>
                <a:spcPct val="115000"/>
              </a:lnSpc>
              <a:spcBef>
                <a:spcPts val="1000"/>
              </a:spcBef>
              <a:spcAft>
                <a:spcPts val="0"/>
              </a:spcAft>
              <a:buClr>
                <a:srgbClr val="FFFFFF"/>
              </a:buClr>
              <a:buSzPts val="2400"/>
              <a:buFont typeface="Arial"/>
              <a:buChar char="•"/>
            </a:pPr>
            <a:r>
              <a:rPr b="1" i="0" lang="en-US" sz="2400" u="none" cap="none" strike="noStrike">
                <a:solidFill>
                  <a:srgbClr val="FFFFFF"/>
                </a:solidFill>
                <a:latin typeface="Helvetica Neue"/>
                <a:ea typeface="Helvetica Neue"/>
                <a:cs typeface="Helvetica Neue"/>
                <a:sym typeface="Helvetica Neue"/>
              </a:rPr>
              <a:t>Basic localization</a:t>
            </a:r>
            <a:r>
              <a:rPr b="0" i="0" lang="en-US" sz="2400" u="none" cap="none" strike="noStrike">
                <a:solidFill>
                  <a:srgbClr val="FFFFFF"/>
                </a:solidFill>
                <a:latin typeface="Helvetica Neue"/>
                <a:ea typeface="Helvetica Neue"/>
                <a:cs typeface="Helvetica Neue"/>
                <a:sym typeface="Helvetica Neue"/>
              </a:rPr>
              <a:t>:</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Add translation file to MCR</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Lua functionality:</a:t>
            </a:r>
            <a:endParaRPr/>
          </a:p>
          <a:p>
            <a:pPr indent="-388619" lvl="3" marL="155448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Message localization using translation file</a:t>
            </a:r>
            <a:endParaRPr/>
          </a:p>
          <a:p>
            <a:pPr indent="-388619" lvl="3" marL="155448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Parse localized named arguments to #invoke</a:t>
            </a:r>
            <a:endParaRPr/>
          </a:p>
          <a:p>
            <a:pPr indent="-259079" lvl="1" marL="518160" marR="0" rtl="0" algn="l">
              <a:lnSpc>
                <a:spcPct val="115000"/>
              </a:lnSpc>
              <a:spcBef>
                <a:spcPts val="1000"/>
              </a:spcBef>
              <a:spcAft>
                <a:spcPts val="0"/>
              </a:spcAft>
              <a:buClr>
                <a:srgbClr val="FFFFFF"/>
              </a:buClr>
              <a:buSzPts val="2400"/>
              <a:buFont typeface="Arial"/>
              <a:buChar char="•"/>
            </a:pPr>
            <a:r>
              <a:rPr b="1" i="0" lang="en-US" sz="2400" u="none" cap="none" strike="noStrike">
                <a:solidFill>
                  <a:srgbClr val="FFFFFF"/>
                </a:solidFill>
                <a:latin typeface="Helvetica Neue"/>
                <a:ea typeface="Helvetica Neue"/>
                <a:cs typeface="Helvetica Neue"/>
                <a:sym typeface="Helvetica Neue"/>
              </a:rPr>
              <a:t>Code/data separation</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Add Wikitext and TemplateStyles to MCR (presentation layer)</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These can access the MCR translation file</a:t>
            </a:r>
            <a:endParaRPr/>
          </a:p>
          <a:p>
            <a:pPr indent="-259079" lvl="1" marL="518160" marR="0" rtl="0" algn="l">
              <a:lnSpc>
                <a:spcPct val="115000"/>
              </a:lnSpc>
              <a:spcBef>
                <a:spcPts val="1000"/>
              </a:spcBef>
              <a:spcAft>
                <a:spcPts val="0"/>
              </a:spcAft>
              <a:buClr>
                <a:srgbClr val="FFFFFF"/>
              </a:buClr>
              <a:buSzPts val="2400"/>
              <a:buFont typeface="Arial"/>
              <a:buChar char="•"/>
            </a:pPr>
            <a:r>
              <a:rPr b="1" i="0" lang="en-US" sz="2400" u="none" cap="none" strike="noStrike">
                <a:solidFill>
                  <a:srgbClr val="FFFFFF"/>
                </a:solidFill>
                <a:latin typeface="Helvetica Neue"/>
                <a:ea typeface="Helvetica Neue"/>
                <a:cs typeface="Helvetica Neue"/>
                <a:sym typeface="Helvetica Neue"/>
              </a:rPr>
              <a:t>“Packaged modules” stored in gerrit</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One click manual import from latest gerrit</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One click export from latest wiki version to gerrit patch </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Add “Last synchronization point” to MCR</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Existing translatewiki interface to translation files stored in gerrit</a:t>
            </a:r>
            <a:endParaRPr/>
          </a:p>
          <a:p>
            <a:pPr indent="-259079" lvl="1" marL="518160" marR="0" rtl="0" algn="l">
              <a:lnSpc>
                <a:spcPct val="115000"/>
              </a:lnSpc>
              <a:spcBef>
                <a:spcPts val="1000"/>
              </a:spcBef>
              <a:spcAft>
                <a:spcPts val="0"/>
              </a:spcAft>
              <a:buClr>
                <a:srgbClr val="FFFFFF"/>
              </a:buClr>
              <a:buSzPts val="2400"/>
              <a:buFont typeface="Arial"/>
              <a:buChar char="•"/>
            </a:pPr>
            <a:r>
              <a:rPr b="1" i="0" lang="en-US" sz="2400" u="none" cap="none" strike="noStrike">
                <a:solidFill>
                  <a:srgbClr val="FFFFFF"/>
                </a:solidFill>
                <a:latin typeface="Helvetica Neue"/>
                <a:ea typeface="Helvetica Neue"/>
                <a:cs typeface="Helvetica Neue"/>
                <a:sym typeface="Helvetica Neue"/>
              </a:rPr>
              <a:t>Multiple language/version support via transpilation</a:t>
            </a:r>
            <a:endParaRPr/>
          </a:p>
          <a:p>
            <a:pPr indent="-345439" lvl="2" marL="1036320" marR="0" rtl="0" algn="l">
              <a:lnSpc>
                <a:spcPct val="115000"/>
              </a:lnSpc>
              <a:spcBef>
                <a:spcPts val="1000"/>
              </a:spcBef>
              <a:spcAft>
                <a:spcPts val="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Cross-compilation to one single sandboxed runtime</a:t>
            </a:r>
            <a:endParaRPr/>
          </a:p>
          <a:p>
            <a:pPr indent="-345439" lvl="2" marL="1036320" marR="0" rtl="0" algn="l">
              <a:lnSpc>
                <a:spcPct val="115000"/>
              </a:lnSpc>
              <a:spcBef>
                <a:spcPts val="1000"/>
              </a:spcBef>
              <a:spcAft>
                <a:spcPts val="1000"/>
              </a:spcAft>
              <a:buClr>
                <a:srgbClr val="FFFFFF"/>
              </a:buClr>
              <a:buSzPts val="2400"/>
              <a:buFont typeface="Arial"/>
              <a:buChar char="⚬"/>
            </a:pPr>
            <a:r>
              <a:rPr b="0" i="0" lang="en-US" sz="2400" u="none" cap="none" strike="noStrike">
                <a:solidFill>
                  <a:srgbClr val="FFFFFF"/>
                </a:solidFill>
                <a:latin typeface="Helvetica Neue"/>
                <a:ea typeface="Helvetica Neue"/>
                <a:cs typeface="Helvetica Neue"/>
                <a:sym typeface="Helvetica Neue"/>
              </a:rPr>
              <a:t>Leverage Parsoid experience to identify regressions before deploy</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96" name="Shape 796"/>
        <p:cNvGrpSpPr/>
        <p:nvPr/>
      </p:nvGrpSpPr>
      <p:grpSpPr>
        <a:xfrm>
          <a:off x="0" y="0"/>
          <a:ext cx="0" cy="0"/>
          <a:chOff x="0" y="0"/>
          <a:chExt cx="0" cy="0"/>
        </a:xfrm>
      </p:grpSpPr>
      <p:sp>
        <p:nvSpPr>
          <p:cNvPr id="797" name="Google Shape;797;p42"/>
          <p:cNvSpPr txBox="1"/>
          <p:nvPr/>
        </p:nvSpPr>
        <p:spPr>
          <a:xfrm>
            <a:off x="0" y="3212596"/>
            <a:ext cx="18650400" cy="3480000"/>
          </a:xfrm>
          <a:prstGeom prst="rect">
            <a:avLst/>
          </a:prstGeom>
          <a:noFill/>
          <a:ln>
            <a:noFill/>
          </a:ln>
        </p:spPr>
        <p:txBody>
          <a:bodyPr anchorCtr="0" anchor="t" bIns="0" lIns="0" spcFirstLastPara="1" rIns="0" wrap="square" tIns="0">
            <a:spAutoFit/>
          </a:bodyPr>
          <a:lstStyle/>
          <a:p>
            <a:pPr indent="0" lvl="0" marL="0" marR="0" rtl="0" algn="ctr">
              <a:lnSpc>
                <a:spcPct val="168000"/>
              </a:lnSpc>
              <a:spcBef>
                <a:spcPts val="0"/>
              </a:spcBef>
              <a:spcAft>
                <a:spcPts val="0"/>
              </a:spcAft>
              <a:buNone/>
            </a:pPr>
            <a:r>
              <a:rPr b="1" i="0" lang="en-US" sz="17600" u="none" cap="none" strike="noStrike">
                <a:solidFill>
                  <a:srgbClr val="FFFFFF"/>
                </a:solidFill>
                <a:latin typeface="Montserrat Black"/>
                <a:ea typeface="Montserrat Black"/>
                <a:cs typeface="Montserrat Black"/>
                <a:sym typeface="Montserrat Black"/>
              </a:rPr>
              <a:t>Discuss!</a:t>
            </a:r>
            <a:endParaRPr/>
          </a:p>
        </p:txBody>
      </p:sp>
      <p:sp>
        <p:nvSpPr>
          <p:cNvPr id="798" name="Google Shape;798;p42"/>
          <p:cNvSpPr/>
          <p:nvPr/>
        </p:nvSpPr>
        <p:spPr>
          <a:xfrm>
            <a:off x="7622400" y="65330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8" r="-6344" t="-14655"/>
            </a:stretch>
          </a:blipFill>
          <a:ln>
            <a:noFill/>
          </a:ln>
        </p:spPr>
      </p:sp>
      <p:sp>
        <p:nvSpPr>
          <p:cNvPr id="799" name="Google Shape;799;p42"/>
          <p:cNvSpPr/>
          <p:nvPr/>
        </p:nvSpPr>
        <p:spPr>
          <a:xfrm rot="-5400000">
            <a:off x="14898511" y="304367"/>
            <a:ext cx="3105864" cy="3105865"/>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4">
              <a:alphaModFix/>
            </a:blip>
            <a:stretch>
              <a:fillRect b="0" l="0" r="0" t="0"/>
            </a:stretch>
          </a:blipFill>
          <a:ln>
            <a:noFill/>
          </a:ln>
        </p:spPr>
      </p:sp>
      <p:sp>
        <p:nvSpPr>
          <p:cNvPr id="800" name="Google Shape;800;p42"/>
          <p:cNvSpPr/>
          <p:nvPr/>
        </p:nvSpPr>
        <p:spPr>
          <a:xfrm rot="-5400000">
            <a:off x="269708" y="6847715"/>
            <a:ext cx="3105864" cy="3105865"/>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804" name="Shape 804"/>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8154"/>
        </a:solidFill>
      </p:bgPr>
    </p:bg>
    <p:spTree>
      <p:nvGrpSpPr>
        <p:cNvPr id="812" name="Shape 812"/>
        <p:cNvGrpSpPr/>
        <p:nvPr/>
      </p:nvGrpSpPr>
      <p:grpSpPr>
        <a:xfrm>
          <a:off x="0" y="0"/>
          <a:ext cx="0" cy="0"/>
          <a:chOff x="0" y="0"/>
          <a:chExt cx="0" cy="0"/>
        </a:xfrm>
      </p:grpSpPr>
      <p:sp>
        <p:nvSpPr>
          <p:cNvPr id="813" name="Google Shape;813;p44"/>
          <p:cNvSpPr txBox="1"/>
          <p:nvPr/>
        </p:nvSpPr>
        <p:spPr>
          <a:xfrm>
            <a:off x="2268250" y="3419475"/>
            <a:ext cx="14015400" cy="3350925"/>
          </a:xfrm>
          <a:prstGeom prst="rect">
            <a:avLst/>
          </a:prstGeom>
          <a:noFill/>
          <a:ln>
            <a:noFill/>
          </a:ln>
        </p:spPr>
        <p:txBody>
          <a:bodyPr anchorCtr="0" anchor="t" bIns="0" lIns="0" spcFirstLastPara="1" rIns="0" wrap="square" tIns="0">
            <a:spAutoFit/>
          </a:bodyPr>
          <a:lstStyle/>
          <a:p>
            <a:pPr indent="0" lvl="0" marL="0" marR="0" rtl="0" algn="ctr">
              <a:lnSpc>
                <a:spcPct val="121194"/>
              </a:lnSpc>
              <a:spcBef>
                <a:spcPts val="0"/>
              </a:spcBef>
              <a:spcAft>
                <a:spcPts val="0"/>
              </a:spcAft>
              <a:buNone/>
            </a:pPr>
            <a:r>
              <a:rPr b="1" i="0" lang="en-US" sz="10800" u="none" cap="none" strike="noStrike">
                <a:solidFill>
                  <a:srgbClr val="FFFFFF"/>
                </a:solidFill>
                <a:latin typeface="Montserrat"/>
                <a:ea typeface="Montserrat"/>
                <a:cs typeface="Montserrat"/>
                <a:sym typeface="Montserrat"/>
              </a:rPr>
              <a:t>This is space for a presentation title</a:t>
            </a:r>
            <a:endParaRPr/>
          </a:p>
        </p:txBody>
      </p:sp>
      <p:sp>
        <p:nvSpPr>
          <p:cNvPr id="814" name="Google Shape;814;p44"/>
          <p:cNvSpPr/>
          <p:nvPr/>
        </p:nvSpPr>
        <p:spPr>
          <a:xfrm>
            <a:off x="7682198" y="6697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815" name="Google Shape;815;p44"/>
          <p:cNvSpPr txBox="1"/>
          <p:nvPr/>
        </p:nvSpPr>
        <p:spPr>
          <a:xfrm>
            <a:off x="4758175" y="8303025"/>
            <a:ext cx="9035550" cy="971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Name / Username</a:t>
            </a:r>
            <a:endParaRPr/>
          </a:p>
          <a:p>
            <a:pPr indent="0" lvl="0" marL="0" marR="0" rtl="0" algn="ctr">
              <a:lnSpc>
                <a:spcPct val="12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Title / Organization</a:t>
            </a:r>
            <a:endParaRPr/>
          </a:p>
        </p:txBody>
      </p:sp>
      <p:sp>
        <p:nvSpPr>
          <p:cNvPr id="816" name="Google Shape;816;p44"/>
          <p:cNvSpPr/>
          <p:nvPr/>
        </p:nvSpPr>
        <p:spPr>
          <a:xfrm rot="-5400000">
            <a:off x="11441865" y="5091676"/>
            <a:ext cx="11084909" cy="901637"/>
          </a:xfrm>
          <a:custGeom>
            <a:rect b="b" l="l" r="r" t="t"/>
            <a:pathLst>
              <a:path extrusionOk="0" h="1202182" w="14779879">
                <a:moveTo>
                  <a:pt x="0" y="0"/>
                </a:moveTo>
                <a:lnTo>
                  <a:pt x="14779879" y="0"/>
                </a:lnTo>
                <a:lnTo>
                  <a:pt x="14779879" y="1202182"/>
                </a:lnTo>
                <a:lnTo>
                  <a:pt x="0" y="1202182"/>
                </a:lnTo>
                <a:lnTo>
                  <a:pt x="0" y="0"/>
                </a:lnTo>
                <a:close/>
              </a:path>
            </a:pathLst>
          </a:custGeom>
          <a:blipFill rotWithShape="1">
            <a:blip r:embed="rId4">
              <a:alphaModFix/>
            </a:blip>
            <a:stretch>
              <a:fillRect b="-564" l="89" r="-30143" t="-27"/>
            </a:stretch>
          </a:blipFill>
          <a:ln>
            <a:noFill/>
          </a:ln>
        </p:spPr>
      </p:sp>
      <p:sp>
        <p:nvSpPr>
          <p:cNvPr id="817" name="Google Shape;817;p44"/>
          <p:cNvSpPr/>
          <p:nvPr/>
        </p:nvSpPr>
        <p:spPr>
          <a:xfrm rot="-5400000">
            <a:off x="12294757" y="5091676"/>
            <a:ext cx="11084909" cy="901637"/>
          </a:xfrm>
          <a:custGeom>
            <a:rect b="b" l="l" r="r" t="t"/>
            <a:pathLst>
              <a:path extrusionOk="0" h="1202182" w="14779879">
                <a:moveTo>
                  <a:pt x="0" y="0"/>
                </a:moveTo>
                <a:lnTo>
                  <a:pt x="14779879" y="0"/>
                </a:lnTo>
                <a:lnTo>
                  <a:pt x="14779879" y="1202182"/>
                </a:lnTo>
                <a:lnTo>
                  <a:pt x="0" y="1202182"/>
                </a:lnTo>
                <a:lnTo>
                  <a:pt x="0" y="0"/>
                </a:lnTo>
                <a:close/>
              </a:path>
            </a:pathLst>
          </a:custGeom>
          <a:blipFill rotWithShape="1">
            <a:blip r:embed="rId4">
              <a:alphaModFix/>
            </a:blip>
            <a:stretch>
              <a:fillRect b="-564" l="89" r="-30143" t="-27"/>
            </a:stretch>
          </a:blipFill>
          <a:ln>
            <a:noFill/>
          </a:ln>
        </p:spPr>
      </p:sp>
      <p:sp>
        <p:nvSpPr>
          <p:cNvPr id="818" name="Google Shape;818;p44"/>
          <p:cNvSpPr/>
          <p:nvPr/>
        </p:nvSpPr>
        <p:spPr>
          <a:xfrm rot="5400000">
            <a:off x="-4238774" y="4293683"/>
            <a:ext cx="11084909" cy="901637"/>
          </a:xfrm>
          <a:custGeom>
            <a:rect b="b" l="l" r="r" t="t"/>
            <a:pathLst>
              <a:path extrusionOk="0" h="1202182" w="14779879">
                <a:moveTo>
                  <a:pt x="0" y="0"/>
                </a:moveTo>
                <a:lnTo>
                  <a:pt x="14779879" y="0"/>
                </a:lnTo>
                <a:lnTo>
                  <a:pt x="14779879" y="1202182"/>
                </a:lnTo>
                <a:lnTo>
                  <a:pt x="0" y="1202182"/>
                </a:lnTo>
                <a:lnTo>
                  <a:pt x="0" y="0"/>
                </a:lnTo>
                <a:close/>
              </a:path>
            </a:pathLst>
          </a:custGeom>
          <a:blipFill rotWithShape="1">
            <a:blip r:embed="rId4">
              <a:alphaModFix/>
            </a:blip>
            <a:stretch>
              <a:fillRect b="-564" l="89" r="-30143" t="-27"/>
            </a:stretch>
          </a:blipFill>
          <a:ln>
            <a:noFill/>
          </a:ln>
        </p:spPr>
      </p:sp>
      <p:sp>
        <p:nvSpPr>
          <p:cNvPr id="819" name="Google Shape;819;p44"/>
          <p:cNvSpPr/>
          <p:nvPr/>
        </p:nvSpPr>
        <p:spPr>
          <a:xfrm rot="5400000">
            <a:off x="-5091666" y="4293683"/>
            <a:ext cx="11084909" cy="901637"/>
          </a:xfrm>
          <a:custGeom>
            <a:rect b="b" l="l" r="r" t="t"/>
            <a:pathLst>
              <a:path extrusionOk="0" h="1202182" w="14779879">
                <a:moveTo>
                  <a:pt x="0" y="0"/>
                </a:moveTo>
                <a:lnTo>
                  <a:pt x="14779879" y="0"/>
                </a:lnTo>
                <a:lnTo>
                  <a:pt x="14779879" y="1202182"/>
                </a:lnTo>
                <a:lnTo>
                  <a:pt x="0" y="1202182"/>
                </a:lnTo>
                <a:lnTo>
                  <a:pt x="0" y="0"/>
                </a:lnTo>
                <a:close/>
              </a:path>
            </a:pathLst>
          </a:custGeom>
          <a:blipFill rotWithShape="1">
            <a:blip r:embed="rId4">
              <a:alphaModFix/>
            </a:blip>
            <a:stretch>
              <a:fillRect b="-564" l="89" r="-30143" t="-27"/>
            </a:stretch>
          </a:blipFill>
          <a:ln>
            <a:noFill/>
          </a:ln>
        </p:spPr>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70303"/>
        </a:solidFill>
      </p:bgPr>
    </p:bg>
    <p:spTree>
      <p:nvGrpSpPr>
        <p:cNvPr id="827" name="Shape 827"/>
        <p:cNvGrpSpPr/>
        <p:nvPr/>
      </p:nvGrpSpPr>
      <p:grpSpPr>
        <a:xfrm>
          <a:off x="0" y="0"/>
          <a:ext cx="0" cy="0"/>
          <a:chOff x="0" y="0"/>
          <a:chExt cx="0" cy="0"/>
        </a:xfrm>
      </p:grpSpPr>
      <p:sp>
        <p:nvSpPr>
          <p:cNvPr id="828" name="Google Shape;828;p45"/>
          <p:cNvSpPr txBox="1"/>
          <p:nvPr/>
        </p:nvSpPr>
        <p:spPr>
          <a:xfrm>
            <a:off x="930002" y="3725575"/>
            <a:ext cx="13487400" cy="3350925"/>
          </a:xfrm>
          <a:prstGeom prst="rect">
            <a:avLst/>
          </a:prstGeom>
          <a:noFill/>
          <a:ln>
            <a:noFill/>
          </a:ln>
        </p:spPr>
        <p:txBody>
          <a:bodyPr anchorCtr="0" anchor="t" bIns="0" lIns="0" spcFirstLastPara="1" rIns="0" wrap="square" tIns="0">
            <a:spAutoFit/>
          </a:bodyPr>
          <a:lstStyle/>
          <a:p>
            <a:pPr indent="0" lvl="0" marL="0" marR="0" rtl="0" algn="l">
              <a:lnSpc>
                <a:spcPct val="121194"/>
              </a:lnSpc>
              <a:spcBef>
                <a:spcPts val="0"/>
              </a:spcBef>
              <a:spcAft>
                <a:spcPts val="0"/>
              </a:spcAft>
              <a:buNone/>
            </a:pPr>
            <a:r>
              <a:rPr b="1" i="0" lang="en-US" sz="10800" u="none" cap="none" strike="noStrike">
                <a:solidFill>
                  <a:srgbClr val="FFFFFF"/>
                </a:solidFill>
                <a:latin typeface="Montserrat"/>
                <a:ea typeface="Montserrat"/>
                <a:cs typeface="Montserrat"/>
                <a:sym typeface="Montserrat"/>
              </a:rPr>
              <a:t>This is space for presentation title</a:t>
            </a:r>
            <a:endParaRPr/>
          </a:p>
        </p:txBody>
      </p:sp>
      <p:sp>
        <p:nvSpPr>
          <p:cNvPr id="829" name="Google Shape;829;p45"/>
          <p:cNvSpPr txBox="1"/>
          <p:nvPr/>
        </p:nvSpPr>
        <p:spPr>
          <a:xfrm>
            <a:off x="913575" y="8303025"/>
            <a:ext cx="9035550" cy="971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Name / Username</a:t>
            </a:r>
            <a:endParaRPr/>
          </a:p>
          <a:p>
            <a:pPr indent="0" lvl="0" marL="0" marR="0" rtl="0" algn="l">
              <a:lnSpc>
                <a:spcPct val="12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Title / Organization</a:t>
            </a:r>
            <a:endParaRPr/>
          </a:p>
        </p:txBody>
      </p:sp>
      <p:sp>
        <p:nvSpPr>
          <p:cNvPr id="830" name="Google Shape;830;p45"/>
          <p:cNvSpPr/>
          <p:nvPr/>
        </p:nvSpPr>
        <p:spPr>
          <a:xfrm>
            <a:off x="929998" y="7274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831" name="Google Shape;831;p45"/>
          <p:cNvSpPr/>
          <p:nvPr/>
        </p:nvSpPr>
        <p:spPr>
          <a:xfrm>
            <a:off x="15831550" y="828800"/>
            <a:ext cx="2121694" cy="8808339"/>
          </a:xfrm>
          <a:custGeom>
            <a:rect b="b" l="l" r="r" t="t"/>
            <a:pathLst>
              <a:path extrusionOk="0" h="11744452" w="2828925">
                <a:moveTo>
                  <a:pt x="0" y="0"/>
                </a:moveTo>
                <a:lnTo>
                  <a:pt x="2828925" y="0"/>
                </a:lnTo>
                <a:lnTo>
                  <a:pt x="2828925" y="11744452"/>
                </a:lnTo>
                <a:lnTo>
                  <a:pt x="0" y="11744452"/>
                </a:lnTo>
                <a:lnTo>
                  <a:pt x="0" y="0"/>
                </a:lnTo>
                <a:close/>
              </a:path>
            </a:pathLst>
          </a:custGeom>
          <a:blipFill rotWithShape="1">
            <a:blip r:embed="rId4">
              <a:alphaModFix/>
            </a:blip>
            <a:stretch>
              <a:fillRect b="-25017" l="-410442" r="-410452" t="0"/>
            </a:stretch>
          </a:blipFill>
          <a:ln>
            <a:noFill/>
          </a:ln>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9" name="Shape 839"/>
        <p:cNvGrpSpPr/>
        <p:nvPr/>
      </p:nvGrpSpPr>
      <p:grpSpPr>
        <a:xfrm>
          <a:off x="0" y="0"/>
          <a:ext cx="0" cy="0"/>
          <a:chOff x="0" y="0"/>
          <a:chExt cx="0" cy="0"/>
        </a:xfrm>
      </p:grpSpPr>
      <p:sp>
        <p:nvSpPr>
          <p:cNvPr id="840" name="Google Shape;840;p46"/>
          <p:cNvSpPr/>
          <p:nvPr/>
        </p:nvSpPr>
        <p:spPr>
          <a:xfrm rot="-5314074">
            <a:off x="-926337" y="1197229"/>
            <a:ext cx="3029807" cy="1175671"/>
          </a:xfrm>
          <a:custGeom>
            <a:rect b="b" l="l" r="r" t="t"/>
            <a:pathLst>
              <a:path extrusionOk="0" h="1567561" w="4039743">
                <a:moveTo>
                  <a:pt x="0" y="0"/>
                </a:moveTo>
                <a:lnTo>
                  <a:pt x="4039743" y="0"/>
                </a:lnTo>
                <a:lnTo>
                  <a:pt x="4039743" y="1567561"/>
                </a:lnTo>
                <a:lnTo>
                  <a:pt x="0" y="1567561"/>
                </a:lnTo>
                <a:lnTo>
                  <a:pt x="0" y="0"/>
                </a:lnTo>
                <a:close/>
              </a:path>
            </a:pathLst>
          </a:custGeom>
          <a:blipFill rotWithShape="1">
            <a:blip r:embed="rId3">
              <a:alphaModFix/>
            </a:blip>
            <a:stretch>
              <a:fillRect b="-169966" l="0" r="0" t="-169961"/>
            </a:stretch>
          </a:blipFill>
          <a:ln>
            <a:noFill/>
          </a:ln>
        </p:spPr>
      </p:sp>
      <p:sp>
        <p:nvSpPr>
          <p:cNvPr id="841" name="Google Shape;841;p46"/>
          <p:cNvSpPr/>
          <p:nvPr/>
        </p:nvSpPr>
        <p:spPr>
          <a:xfrm rot="-5314074">
            <a:off x="-936099" y="4769207"/>
            <a:ext cx="3029807" cy="1190435"/>
          </a:xfrm>
          <a:custGeom>
            <a:rect b="b" l="l" r="r" t="t"/>
            <a:pathLst>
              <a:path extrusionOk="0" h="1587246" w="4039743">
                <a:moveTo>
                  <a:pt x="0" y="0"/>
                </a:moveTo>
                <a:lnTo>
                  <a:pt x="4039743" y="0"/>
                </a:lnTo>
                <a:lnTo>
                  <a:pt x="4039743" y="1587246"/>
                </a:lnTo>
                <a:lnTo>
                  <a:pt x="0" y="1587246"/>
                </a:lnTo>
                <a:lnTo>
                  <a:pt x="0" y="0"/>
                </a:lnTo>
                <a:close/>
              </a:path>
            </a:pathLst>
          </a:custGeom>
          <a:blipFill rotWithShape="1">
            <a:blip r:embed="rId3">
              <a:alphaModFix/>
            </a:blip>
            <a:stretch>
              <a:fillRect b="-167232" l="0" r="0" t="-167228"/>
            </a:stretch>
          </a:blipFill>
          <a:ln>
            <a:noFill/>
          </a:ln>
        </p:spPr>
      </p:sp>
      <p:sp>
        <p:nvSpPr>
          <p:cNvPr id="842" name="Google Shape;842;p46"/>
          <p:cNvSpPr/>
          <p:nvPr/>
        </p:nvSpPr>
        <p:spPr>
          <a:xfrm rot="-5314074">
            <a:off x="-948324" y="8138325"/>
            <a:ext cx="3029807" cy="1234725"/>
          </a:xfrm>
          <a:custGeom>
            <a:rect b="b" l="l" r="r" t="t"/>
            <a:pathLst>
              <a:path extrusionOk="0" h="1646301" w="4039743">
                <a:moveTo>
                  <a:pt x="0" y="0"/>
                </a:moveTo>
                <a:lnTo>
                  <a:pt x="4039743" y="0"/>
                </a:lnTo>
                <a:lnTo>
                  <a:pt x="4039743" y="1646301"/>
                </a:lnTo>
                <a:lnTo>
                  <a:pt x="0" y="1646301"/>
                </a:lnTo>
                <a:lnTo>
                  <a:pt x="0" y="0"/>
                </a:lnTo>
                <a:close/>
              </a:path>
            </a:pathLst>
          </a:custGeom>
          <a:blipFill rotWithShape="1">
            <a:blip r:embed="rId3">
              <a:alphaModFix/>
            </a:blip>
            <a:stretch>
              <a:fillRect b="-159450" l="0" r="0" t="-159450"/>
            </a:stretch>
          </a:blipFill>
          <a:ln>
            <a:noFill/>
          </a:ln>
        </p:spPr>
      </p:sp>
      <p:sp>
        <p:nvSpPr>
          <p:cNvPr id="843" name="Google Shape;843;p46"/>
          <p:cNvSpPr/>
          <p:nvPr/>
        </p:nvSpPr>
        <p:spPr>
          <a:xfrm rot="-5314074">
            <a:off x="16168311" y="1030791"/>
            <a:ext cx="3029046" cy="1204913"/>
          </a:xfrm>
          <a:custGeom>
            <a:rect b="b" l="l" r="r" t="t"/>
            <a:pathLst>
              <a:path extrusionOk="0" h="1606550" w="4038727">
                <a:moveTo>
                  <a:pt x="0" y="0"/>
                </a:moveTo>
                <a:lnTo>
                  <a:pt x="4038727" y="0"/>
                </a:lnTo>
                <a:lnTo>
                  <a:pt x="4038727" y="1606550"/>
                </a:lnTo>
                <a:lnTo>
                  <a:pt x="0" y="1606550"/>
                </a:lnTo>
                <a:lnTo>
                  <a:pt x="0" y="0"/>
                </a:lnTo>
                <a:close/>
              </a:path>
            </a:pathLst>
          </a:custGeom>
          <a:blipFill rotWithShape="1">
            <a:blip r:embed="rId3">
              <a:alphaModFix/>
            </a:blip>
            <a:stretch>
              <a:fillRect b="-164569" l="0" r="0" t="-164578"/>
            </a:stretch>
          </a:blipFill>
          <a:ln>
            <a:noFill/>
          </a:ln>
        </p:spPr>
      </p:sp>
      <p:sp>
        <p:nvSpPr>
          <p:cNvPr id="844" name="Google Shape;844;p46"/>
          <p:cNvSpPr/>
          <p:nvPr/>
        </p:nvSpPr>
        <p:spPr>
          <a:xfrm rot="-5314074">
            <a:off x="16168309" y="4610592"/>
            <a:ext cx="3029046" cy="1204913"/>
          </a:xfrm>
          <a:custGeom>
            <a:rect b="b" l="l" r="r" t="t"/>
            <a:pathLst>
              <a:path extrusionOk="0" h="1606550" w="4038727">
                <a:moveTo>
                  <a:pt x="0" y="0"/>
                </a:moveTo>
                <a:lnTo>
                  <a:pt x="4038727" y="0"/>
                </a:lnTo>
                <a:lnTo>
                  <a:pt x="4038727" y="1606550"/>
                </a:lnTo>
                <a:lnTo>
                  <a:pt x="0" y="1606550"/>
                </a:lnTo>
                <a:lnTo>
                  <a:pt x="0" y="0"/>
                </a:lnTo>
                <a:close/>
              </a:path>
            </a:pathLst>
          </a:custGeom>
          <a:blipFill rotWithShape="1">
            <a:blip r:embed="rId3">
              <a:alphaModFix/>
            </a:blip>
            <a:stretch>
              <a:fillRect b="-164569" l="0" r="0" t="-164578"/>
            </a:stretch>
          </a:blipFill>
          <a:ln>
            <a:noFill/>
          </a:ln>
        </p:spPr>
      </p:sp>
      <p:sp>
        <p:nvSpPr>
          <p:cNvPr id="845" name="Google Shape;845;p46"/>
          <p:cNvSpPr/>
          <p:nvPr/>
        </p:nvSpPr>
        <p:spPr>
          <a:xfrm rot="-5314074">
            <a:off x="16174024" y="8006798"/>
            <a:ext cx="3029046" cy="1197292"/>
          </a:xfrm>
          <a:custGeom>
            <a:rect b="b" l="l" r="r" t="t"/>
            <a:pathLst>
              <a:path extrusionOk="0" h="1596390" w="4038727">
                <a:moveTo>
                  <a:pt x="0" y="0"/>
                </a:moveTo>
                <a:lnTo>
                  <a:pt x="4038727" y="0"/>
                </a:lnTo>
                <a:lnTo>
                  <a:pt x="4038727" y="1596390"/>
                </a:lnTo>
                <a:lnTo>
                  <a:pt x="0" y="1596390"/>
                </a:lnTo>
                <a:lnTo>
                  <a:pt x="0" y="0"/>
                </a:lnTo>
                <a:close/>
              </a:path>
            </a:pathLst>
          </a:custGeom>
          <a:blipFill rotWithShape="1">
            <a:blip r:embed="rId3">
              <a:alphaModFix/>
            </a:blip>
            <a:stretch>
              <a:fillRect b="-165945" l="0" r="0" t="-165945"/>
            </a:stretch>
          </a:blipFill>
          <a:ln>
            <a:noFill/>
          </a:ln>
        </p:spPr>
      </p:sp>
      <p:sp>
        <p:nvSpPr>
          <p:cNvPr id="846" name="Google Shape;846;p46"/>
          <p:cNvSpPr txBox="1"/>
          <p:nvPr/>
        </p:nvSpPr>
        <p:spPr>
          <a:xfrm>
            <a:off x="2268250" y="3419475"/>
            <a:ext cx="14015400" cy="3350925"/>
          </a:xfrm>
          <a:prstGeom prst="rect">
            <a:avLst/>
          </a:prstGeom>
          <a:noFill/>
          <a:ln>
            <a:noFill/>
          </a:ln>
        </p:spPr>
        <p:txBody>
          <a:bodyPr anchorCtr="0" anchor="t" bIns="0" lIns="0" spcFirstLastPara="1" rIns="0" wrap="square" tIns="0">
            <a:spAutoFit/>
          </a:bodyPr>
          <a:lstStyle/>
          <a:p>
            <a:pPr indent="0" lvl="0" marL="0" marR="0" rtl="0" algn="ctr">
              <a:lnSpc>
                <a:spcPct val="121194"/>
              </a:lnSpc>
              <a:spcBef>
                <a:spcPts val="0"/>
              </a:spcBef>
              <a:spcAft>
                <a:spcPts val="0"/>
              </a:spcAft>
              <a:buNone/>
            </a:pPr>
            <a:r>
              <a:rPr b="0" i="0" lang="en-US" sz="10800" u="none" cap="none" strike="noStrike">
                <a:solidFill>
                  <a:srgbClr val="FFFFFF"/>
                </a:solidFill>
                <a:latin typeface="Montserrat"/>
                <a:ea typeface="Montserrat"/>
                <a:cs typeface="Montserrat"/>
                <a:sym typeface="Montserrat"/>
              </a:rPr>
              <a:t>This is space for a presentation title</a:t>
            </a:r>
            <a:endParaRPr/>
          </a:p>
        </p:txBody>
      </p:sp>
      <p:sp>
        <p:nvSpPr>
          <p:cNvPr id="847" name="Google Shape;847;p46"/>
          <p:cNvSpPr/>
          <p:nvPr/>
        </p:nvSpPr>
        <p:spPr>
          <a:xfrm>
            <a:off x="7682198" y="6697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4">
              <a:alphaModFix/>
            </a:blip>
            <a:stretch>
              <a:fillRect b="-13493" l="-3756" r="-6343" t="-14657"/>
            </a:stretch>
          </a:blipFill>
          <a:ln>
            <a:noFill/>
          </a:ln>
        </p:spPr>
      </p:sp>
      <p:sp>
        <p:nvSpPr>
          <p:cNvPr id="848" name="Google Shape;848;p46"/>
          <p:cNvSpPr txBox="1"/>
          <p:nvPr/>
        </p:nvSpPr>
        <p:spPr>
          <a:xfrm>
            <a:off x="4758175" y="8303025"/>
            <a:ext cx="9035550" cy="971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Name / Username</a:t>
            </a:r>
            <a:endParaRPr/>
          </a:p>
          <a:p>
            <a:pPr indent="0" lvl="0" marL="0" marR="0" rtl="0" algn="ctr">
              <a:lnSpc>
                <a:spcPct val="12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Title / Organization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56" name="Shape 856"/>
        <p:cNvGrpSpPr/>
        <p:nvPr/>
      </p:nvGrpSpPr>
      <p:grpSpPr>
        <a:xfrm>
          <a:off x="0" y="0"/>
          <a:ext cx="0" cy="0"/>
          <a:chOff x="0" y="0"/>
          <a:chExt cx="0" cy="0"/>
        </a:xfrm>
      </p:grpSpPr>
      <p:sp>
        <p:nvSpPr>
          <p:cNvPr id="857" name="Google Shape;857;p47"/>
          <p:cNvSpPr/>
          <p:nvPr/>
        </p:nvSpPr>
        <p:spPr>
          <a:xfrm>
            <a:off x="67400" y="0"/>
            <a:ext cx="18280571" cy="10287000"/>
          </a:xfrm>
          <a:custGeom>
            <a:rect b="b" l="l" r="r" t="t"/>
            <a:pathLst>
              <a:path extrusionOk="0" h="13716000" w="24374094">
                <a:moveTo>
                  <a:pt x="0" y="0"/>
                </a:moveTo>
                <a:lnTo>
                  <a:pt x="24374094" y="0"/>
                </a:lnTo>
                <a:lnTo>
                  <a:pt x="24374094" y="13716000"/>
                </a:lnTo>
                <a:lnTo>
                  <a:pt x="0" y="13716000"/>
                </a:lnTo>
                <a:lnTo>
                  <a:pt x="0" y="0"/>
                </a:lnTo>
                <a:close/>
              </a:path>
            </a:pathLst>
          </a:custGeom>
          <a:blipFill rotWithShape="1">
            <a:blip r:embed="rId3">
              <a:alphaModFix/>
            </a:blip>
            <a:stretch>
              <a:fillRect b="0" l="0" r="0" t="0"/>
            </a:stretch>
          </a:blipFill>
          <a:ln>
            <a:noFill/>
          </a:ln>
        </p:spPr>
      </p:sp>
      <p:sp>
        <p:nvSpPr>
          <p:cNvPr id="858" name="Google Shape;858;p47"/>
          <p:cNvSpPr/>
          <p:nvPr/>
        </p:nvSpPr>
        <p:spPr>
          <a:xfrm>
            <a:off x="2422500" y="1474200"/>
            <a:ext cx="13443014" cy="7338632"/>
          </a:xfrm>
          <a:custGeom>
            <a:rect b="b" l="l" r="r" t="t"/>
            <a:pathLst>
              <a:path extrusionOk="0" h="9784842" w="17924018">
                <a:moveTo>
                  <a:pt x="0" y="0"/>
                </a:moveTo>
                <a:lnTo>
                  <a:pt x="17924018" y="0"/>
                </a:lnTo>
                <a:lnTo>
                  <a:pt x="17924018" y="9784842"/>
                </a:lnTo>
                <a:lnTo>
                  <a:pt x="0" y="9784842"/>
                </a:lnTo>
                <a:close/>
              </a:path>
            </a:pathLst>
          </a:custGeom>
          <a:solidFill>
            <a:srgbClr val="0D64BE"/>
          </a:solidFill>
          <a:ln>
            <a:noFill/>
          </a:ln>
        </p:spPr>
      </p:sp>
      <p:sp>
        <p:nvSpPr>
          <p:cNvPr id="859" name="Google Shape;859;p47"/>
          <p:cNvSpPr/>
          <p:nvPr/>
        </p:nvSpPr>
        <p:spPr>
          <a:xfrm>
            <a:off x="2835000" y="1842300"/>
            <a:ext cx="12617958" cy="6602444"/>
          </a:xfrm>
          <a:custGeom>
            <a:rect b="b" l="l" r="r" t="t"/>
            <a:pathLst>
              <a:path extrusionOk="0" h="8803259" w="16823944">
                <a:moveTo>
                  <a:pt x="0" y="0"/>
                </a:moveTo>
                <a:lnTo>
                  <a:pt x="16823944" y="0"/>
                </a:lnTo>
                <a:lnTo>
                  <a:pt x="16823944" y="8803259"/>
                </a:lnTo>
                <a:lnTo>
                  <a:pt x="0" y="8803259"/>
                </a:lnTo>
                <a:close/>
              </a:path>
            </a:pathLst>
          </a:custGeom>
          <a:solidFill>
            <a:srgbClr val="000000"/>
          </a:solidFill>
          <a:ln>
            <a:noFill/>
          </a:ln>
        </p:spPr>
      </p:sp>
      <p:sp>
        <p:nvSpPr>
          <p:cNvPr id="860" name="Google Shape;860;p47"/>
          <p:cNvSpPr txBox="1"/>
          <p:nvPr/>
        </p:nvSpPr>
        <p:spPr>
          <a:xfrm>
            <a:off x="3974950" y="3741675"/>
            <a:ext cx="10602000" cy="2794125"/>
          </a:xfrm>
          <a:prstGeom prst="rect">
            <a:avLst/>
          </a:prstGeom>
          <a:noFill/>
          <a:ln>
            <a:noFill/>
          </a:ln>
        </p:spPr>
        <p:txBody>
          <a:bodyPr anchorCtr="0" anchor="t" bIns="0" lIns="0" spcFirstLastPara="1" rIns="0" wrap="square" tIns="0">
            <a:spAutoFit/>
          </a:bodyPr>
          <a:lstStyle/>
          <a:p>
            <a:pPr indent="0" lvl="0" marL="0" marR="0" rtl="0" algn="ctr">
              <a:lnSpc>
                <a:spcPct val="121200"/>
              </a:lnSpc>
              <a:spcBef>
                <a:spcPts val="0"/>
              </a:spcBef>
              <a:spcAft>
                <a:spcPts val="0"/>
              </a:spcAft>
              <a:buNone/>
            </a:pPr>
            <a:r>
              <a:rPr b="1" i="0" lang="en-US" sz="9000" u="none" cap="none" strike="noStrike">
                <a:solidFill>
                  <a:srgbClr val="FFFFFF"/>
                </a:solidFill>
                <a:latin typeface="Montserrat"/>
                <a:ea typeface="Montserrat"/>
                <a:cs typeface="Montserrat"/>
                <a:sym typeface="Montserrat"/>
              </a:rPr>
              <a:t>This is space for a presentation title</a:t>
            </a:r>
            <a:endParaRPr/>
          </a:p>
        </p:txBody>
      </p:sp>
      <p:sp>
        <p:nvSpPr>
          <p:cNvPr id="861" name="Google Shape;861;p47"/>
          <p:cNvSpPr/>
          <p:nvPr/>
        </p:nvSpPr>
        <p:spPr>
          <a:xfrm>
            <a:off x="632600" y="42010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4">
              <a:alphaModFix/>
            </a:blip>
            <a:stretch>
              <a:fillRect b="-13487" l="-3758" r="-6344" t="-14655"/>
            </a:stretch>
          </a:blipFill>
          <a:ln>
            <a:noFill/>
          </a:ln>
        </p:spPr>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869" name="Shape 869"/>
        <p:cNvGrpSpPr/>
        <p:nvPr/>
      </p:nvGrpSpPr>
      <p:grpSpPr>
        <a:xfrm>
          <a:off x="0" y="0"/>
          <a:ext cx="0" cy="0"/>
          <a:chOff x="0" y="0"/>
          <a:chExt cx="0" cy="0"/>
        </a:xfrm>
      </p:grpSpPr>
      <p:sp>
        <p:nvSpPr>
          <p:cNvPr id="870" name="Google Shape;870;p48"/>
          <p:cNvSpPr txBox="1"/>
          <p:nvPr/>
        </p:nvSpPr>
        <p:spPr>
          <a:xfrm>
            <a:off x="7760950" y="5173148"/>
            <a:ext cx="8884800" cy="3827550"/>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3000" u="none" cap="none" strike="noStrike">
                <a:solidFill>
                  <a:srgbClr val="000000"/>
                </a:solidFill>
                <a:latin typeface="Montserrat"/>
                <a:ea typeface="Montserrat"/>
                <a:cs typeface="Montserrat"/>
                <a:sym typeface="Montserrat"/>
              </a:rPr>
              <a:t>Lorem ipsum dolor sit amet, consectetur adipiscing elit, sed do eiusmod tempor incididunt ut labore et dolore. Lorem ipsum dolor sit amet, consectetur adipiscing elit, sed do eiusmod tempor incididunt ut labore et dolore </a:t>
            </a:r>
            <a:endParaRPr/>
          </a:p>
        </p:txBody>
      </p:sp>
      <p:sp>
        <p:nvSpPr>
          <p:cNvPr id="871" name="Google Shape;871;p48"/>
          <p:cNvSpPr txBox="1"/>
          <p:nvPr/>
        </p:nvSpPr>
        <p:spPr>
          <a:xfrm>
            <a:off x="7760950" y="2744311"/>
            <a:ext cx="7624800" cy="2175525"/>
          </a:xfrm>
          <a:prstGeom prst="rect">
            <a:avLst/>
          </a:prstGeom>
          <a:noFill/>
          <a:ln>
            <a:noFill/>
          </a:ln>
        </p:spPr>
        <p:txBody>
          <a:bodyPr anchorCtr="0" anchor="t" bIns="0" lIns="0" spcFirstLastPara="1" rIns="0" wrap="square" tIns="0">
            <a:spAutoFit/>
          </a:bodyPr>
          <a:lstStyle/>
          <a:p>
            <a:pPr indent="0" lvl="0" marL="0" marR="0" rtl="0" algn="l">
              <a:lnSpc>
                <a:spcPct val="121200"/>
              </a:lnSpc>
              <a:spcBef>
                <a:spcPts val="0"/>
              </a:spcBef>
              <a:spcAft>
                <a:spcPts val="0"/>
              </a:spcAft>
              <a:buNone/>
            </a:pPr>
            <a:r>
              <a:rPr b="1" i="0" lang="en-US" sz="7000" u="none" cap="none" strike="noStrike">
                <a:solidFill>
                  <a:srgbClr val="000000"/>
                </a:solidFill>
                <a:latin typeface="Montserrat"/>
                <a:ea typeface="Montserrat"/>
                <a:cs typeface="Montserrat"/>
                <a:sym typeface="Montserrat"/>
              </a:rPr>
              <a:t>This is space</a:t>
            </a:r>
            <a:endParaRPr/>
          </a:p>
          <a:p>
            <a:pPr indent="0" lvl="0" marL="0" marR="0" rtl="0" algn="l">
              <a:lnSpc>
                <a:spcPct val="121200"/>
              </a:lnSpc>
              <a:spcBef>
                <a:spcPts val="0"/>
              </a:spcBef>
              <a:spcAft>
                <a:spcPts val="0"/>
              </a:spcAft>
              <a:buNone/>
            </a:pPr>
            <a:r>
              <a:rPr b="1" i="0" lang="en-US" sz="7000" u="none" cap="none" strike="noStrike">
                <a:solidFill>
                  <a:srgbClr val="000000"/>
                </a:solidFill>
                <a:latin typeface="Montserrat"/>
                <a:ea typeface="Montserrat"/>
                <a:cs typeface="Montserrat"/>
                <a:sym typeface="Montserrat"/>
              </a:rPr>
              <a:t>for a heading</a:t>
            </a:r>
            <a:endParaRPr/>
          </a:p>
        </p:txBody>
      </p:sp>
      <p:sp>
        <p:nvSpPr>
          <p:cNvPr id="872" name="Google Shape;872;p48"/>
          <p:cNvSpPr/>
          <p:nvPr/>
        </p:nvSpPr>
        <p:spPr>
          <a:xfrm>
            <a:off x="1364998" y="2840400"/>
            <a:ext cx="3831908" cy="6440710"/>
          </a:xfrm>
          <a:custGeom>
            <a:rect b="b" l="l" r="r" t="t"/>
            <a:pathLst>
              <a:path extrusionOk="0" h="8587613" w="5109210">
                <a:moveTo>
                  <a:pt x="0" y="0"/>
                </a:moveTo>
                <a:lnTo>
                  <a:pt x="5109210" y="0"/>
                </a:lnTo>
                <a:lnTo>
                  <a:pt x="5109210" y="8587613"/>
                </a:lnTo>
                <a:lnTo>
                  <a:pt x="0" y="8587613"/>
                </a:lnTo>
                <a:lnTo>
                  <a:pt x="0" y="0"/>
                </a:lnTo>
                <a:close/>
              </a:path>
            </a:pathLst>
          </a:custGeom>
          <a:blipFill rotWithShape="1">
            <a:blip r:embed="rId3">
              <a:alphaModFix/>
            </a:blip>
            <a:stretch>
              <a:fillRect b="-28003" l="-47145" r="-51043" t="-24546"/>
            </a:stretch>
          </a:blipFill>
          <a:ln>
            <a:noFill/>
          </a:ln>
        </p:spPr>
      </p:sp>
      <p:sp>
        <p:nvSpPr>
          <p:cNvPr id="873" name="Google Shape;873;p48"/>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4">
              <a:alphaModFix/>
            </a:blip>
            <a:stretch>
              <a:fillRect b="-14341" l="-4168" r="-6215" t="-15278"/>
            </a:stretch>
          </a:blipFill>
          <a:ln>
            <a:noFill/>
          </a:ln>
        </p:spPr>
      </p:sp>
      <p:sp>
        <p:nvSpPr>
          <p:cNvPr id="874" name="Google Shape;874;p48"/>
          <p:cNvSpPr/>
          <p:nvPr/>
        </p:nvSpPr>
        <p:spPr>
          <a:xfrm>
            <a:off x="7200800" y="859350"/>
            <a:ext cx="10004869" cy="629412"/>
          </a:xfrm>
          <a:custGeom>
            <a:rect b="b" l="l" r="r" t="t"/>
            <a:pathLst>
              <a:path extrusionOk="0" h="839216" w="13339826">
                <a:moveTo>
                  <a:pt x="0" y="0"/>
                </a:moveTo>
                <a:lnTo>
                  <a:pt x="13339826" y="0"/>
                </a:lnTo>
                <a:lnTo>
                  <a:pt x="13339826" y="839216"/>
                </a:lnTo>
                <a:lnTo>
                  <a:pt x="0" y="839216"/>
                </a:lnTo>
                <a:lnTo>
                  <a:pt x="0" y="0"/>
                </a:lnTo>
                <a:close/>
              </a:path>
            </a:pathLst>
          </a:custGeom>
          <a:blipFill rotWithShape="1">
            <a:blip r:embed="rId5">
              <a:alphaModFix/>
            </a:blip>
            <a:stretch>
              <a:fillRect b="-6" l="0" r="-1"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31" name="Shape 131"/>
        <p:cNvGrpSpPr/>
        <p:nvPr/>
      </p:nvGrpSpPr>
      <p:grpSpPr>
        <a:xfrm>
          <a:off x="0" y="0"/>
          <a:ext cx="0" cy="0"/>
          <a:chOff x="0" y="0"/>
          <a:chExt cx="0" cy="0"/>
        </a:xfrm>
      </p:grpSpPr>
      <p:sp>
        <p:nvSpPr>
          <p:cNvPr id="132" name="Google Shape;132;p6"/>
          <p:cNvSpPr/>
          <p:nvPr/>
        </p:nvSpPr>
        <p:spPr>
          <a:xfrm>
            <a:off x="3237589" y="1028700"/>
            <a:ext cx="11812823" cy="9258300"/>
          </a:xfrm>
          <a:custGeom>
            <a:rect b="b" l="l" r="r" t="t"/>
            <a:pathLst>
              <a:path extrusionOk="0" h="9258300" w="11812823">
                <a:moveTo>
                  <a:pt x="0" y="0"/>
                </a:moveTo>
                <a:lnTo>
                  <a:pt x="11812822" y="0"/>
                </a:lnTo>
                <a:lnTo>
                  <a:pt x="11812822" y="9258300"/>
                </a:lnTo>
                <a:lnTo>
                  <a:pt x="0" y="9258300"/>
                </a:lnTo>
                <a:lnTo>
                  <a:pt x="0" y="0"/>
                </a:lnTo>
                <a:close/>
              </a:path>
            </a:pathLst>
          </a:custGeom>
          <a:blipFill rotWithShape="1">
            <a:blip r:embed="rId3">
              <a:alphaModFix/>
            </a:blip>
            <a:stretch>
              <a:fillRect b="0" l="0" r="0" t="0"/>
            </a:stretch>
          </a:blipFill>
          <a:ln>
            <a:noFill/>
          </a:ln>
        </p:spPr>
      </p:sp>
      <p:sp>
        <p:nvSpPr>
          <p:cNvPr id="133" name="Google Shape;133;p6"/>
          <p:cNvSpPr txBox="1"/>
          <p:nvPr/>
        </p:nvSpPr>
        <p:spPr>
          <a:xfrm>
            <a:off x="3237600" y="31075"/>
            <a:ext cx="11812800" cy="1036500"/>
          </a:xfrm>
          <a:prstGeom prst="rect">
            <a:avLst/>
          </a:prstGeom>
          <a:noFill/>
          <a:ln>
            <a:noFill/>
          </a:ln>
        </p:spPr>
        <p:txBody>
          <a:bodyPr anchorCtr="0" anchor="t" bIns="0" lIns="0" spcFirstLastPara="1" rIns="0" wrap="square" tIns="0">
            <a:spAutoFit/>
          </a:bodyPr>
          <a:lstStyle/>
          <a:p>
            <a:pPr indent="0" lvl="0" marL="0" marR="0" rtl="0" algn="ctr">
              <a:lnSpc>
                <a:spcPct val="119991"/>
              </a:lnSpc>
              <a:spcBef>
                <a:spcPts val="0"/>
              </a:spcBef>
              <a:spcAft>
                <a:spcPts val="0"/>
              </a:spcAft>
              <a:buNone/>
            </a:pPr>
            <a:r>
              <a:rPr b="1" i="1" lang="en-US" sz="6733" u="none" cap="none" strike="noStrike">
                <a:solidFill>
                  <a:srgbClr val="970303"/>
                </a:solidFill>
                <a:latin typeface="Montserrat"/>
                <a:ea typeface="Montserrat"/>
                <a:cs typeface="Montserrat"/>
                <a:sym typeface="Montserrat"/>
              </a:rPr>
              <a:t>“Got out of hand?”</a:t>
            </a:r>
            <a:endParaRPr/>
          </a:p>
        </p:txBody>
      </p:sp>
      <p:sp>
        <p:nvSpPr>
          <p:cNvPr id="134" name="Google Shape;134;p6"/>
          <p:cNvSpPr/>
          <p:nvPr/>
        </p:nvSpPr>
        <p:spPr>
          <a:xfrm rot="5400000">
            <a:off x="-3791230" y="4850968"/>
            <a:ext cx="10286967" cy="647173"/>
          </a:xfrm>
          <a:custGeom>
            <a:rect b="b" l="l" r="r" t="t"/>
            <a:pathLst>
              <a:path extrusionOk="0" h="854710" w="13585825">
                <a:moveTo>
                  <a:pt x="0" y="0"/>
                </a:moveTo>
                <a:lnTo>
                  <a:pt x="13585825" y="0"/>
                </a:lnTo>
                <a:lnTo>
                  <a:pt x="13585825" y="854710"/>
                </a:lnTo>
                <a:lnTo>
                  <a:pt x="0" y="854710"/>
                </a:lnTo>
                <a:lnTo>
                  <a:pt x="0" y="0"/>
                </a:lnTo>
                <a:close/>
              </a:path>
            </a:pathLst>
          </a:custGeom>
          <a:blipFill rotWithShape="1">
            <a:blip r:embed="rId4">
              <a:alphaModFix/>
            </a:blip>
            <a:stretch>
              <a:fillRect b="-3" l="0" r="0" t="0"/>
            </a:stretch>
          </a:blipFill>
          <a:ln>
            <a:noFill/>
          </a:ln>
        </p:spPr>
      </p:sp>
      <p:sp>
        <p:nvSpPr>
          <p:cNvPr id="135" name="Google Shape;135;p6"/>
          <p:cNvSpPr/>
          <p:nvPr/>
        </p:nvSpPr>
        <p:spPr>
          <a:xfrm rot="5400000">
            <a:off x="11490973" y="4850968"/>
            <a:ext cx="10286967" cy="647173"/>
          </a:xfrm>
          <a:custGeom>
            <a:rect b="b" l="l" r="r" t="t"/>
            <a:pathLst>
              <a:path extrusionOk="0" h="854710" w="13585825">
                <a:moveTo>
                  <a:pt x="0" y="0"/>
                </a:moveTo>
                <a:lnTo>
                  <a:pt x="13585825" y="0"/>
                </a:lnTo>
                <a:lnTo>
                  <a:pt x="13585825" y="854710"/>
                </a:lnTo>
                <a:lnTo>
                  <a:pt x="0" y="854710"/>
                </a:lnTo>
                <a:lnTo>
                  <a:pt x="0" y="0"/>
                </a:lnTo>
                <a:close/>
              </a:path>
            </a:pathLst>
          </a:custGeom>
          <a:blipFill rotWithShape="1">
            <a:blip r:embed="rId4">
              <a:alphaModFix/>
            </a:blip>
            <a:stretch>
              <a:fillRect b="-3" l="0" r="0" t="0"/>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64BE"/>
        </a:solidFill>
      </p:bgPr>
    </p:bg>
    <p:spTree>
      <p:nvGrpSpPr>
        <p:cNvPr id="882" name="Shape 882"/>
        <p:cNvGrpSpPr/>
        <p:nvPr/>
      </p:nvGrpSpPr>
      <p:grpSpPr>
        <a:xfrm>
          <a:off x="0" y="0"/>
          <a:ext cx="0" cy="0"/>
          <a:chOff x="0" y="0"/>
          <a:chExt cx="0" cy="0"/>
        </a:xfrm>
      </p:grpSpPr>
      <p:sp>
        <p:nvSpPr>
          <p:cNvPr id="883" name="Google Shape;883;p49"/>
          <p:cNvSpPr/>
          <p:nvPr/>
        </p:nvSpPr>
        <p:spPr>
          <a:xfrm>
            <a:off x="1056950" y="2893282"/>
            <a:ext cx="3641979" cy="6387846"/>
          </a:xfrm>
          <a:custGeom>
            <a:rect b="b" l="l" r="r" t="t"/>
            <a:pathLst>
              <a:path extrusionOk="0" h="8517128" w="4855972">
                <a:moveTo>
                  <a:pt x="0" y="0"/>
                </a:moveTo>
                <a:lnTo>
                  <a:pt x="4855972" y="0"/>
                </a:lnTo>
                <a:lnTo>
                  <a:pt x="4855972" y="8517128"/>
                </a:lnTo>
                <a:lnTo>
                  <a:pt x="0" y="8517128"/>
                </a:lnTo>
                <a:lnTo>
                  <a:pt x="0" y="0"/>
                </a:lnTo>
                <a:close/>
              </a:path>
            </a:pathLst>
          </a:custGeom>
          <a:blipFill rotWithShape="1">
            <a:blip r:embed="rId3">
              <a:alphaModFix/>
            </a:blip>
            <a:stretch>
              <a:fillRect b="-8685" l="-35110" r="-20260" t="-5918"/>
            </a:stretch>
          </a:blipFill>
          <a:ln>
            <a:noFill/>
          </a:ln>
        </p:spPr>
      </p:sp>
      <p:sp>
        <p:nvSpPr>
          <p:cNvPr id="884" name="Google Shape;884;p49"/>
          <p:cNvSpPr txBox="1"/>
          <p:nvPr/>
        </p:nvSpPr>
        <p:spPr>
          <a:xfrm>
            <a:off x="7392250" y="5173150"/>
            <a:ext cx="9630000" cy="3180750"/>
          </a:xfrm>
          <a:prstGeom prst="rect">
            <a:avLst/>
          </a:prstGeom>
          <a:noFill/>
          <a:ln>
            <a:noFill/>
          </a:ln>
        </p:spPr>
        <p:txBody>
          <a:bodyPr anchorCtr="0" anchor="t" bIns="0" lIns="0" spcFirstLastPara="1" rIns="0" wrap="square" tIns="0">
            <a:spAutoFit/>
          </a:bodyPr>
          <a:lstStyle/>
          <a:p>
            <a:pPr indent="0" lvl="0" marL="0" marR="0" rtl="0" algn="l">
              <a:lnSpc>
                <a:spcPct val="168000"/>
              </a:lnSpc>
              <a:spcBef>
                <a:spcPts val="0"/>
              </a:spcBef>
              <a:spcAft>
                <a:spcPts val="0"/>
              </a:spcAft>
              <a:buNone/>
            </a:pPr>
            <a:r>
              <a:rPr b="0" i="0" lang="en-US" sz="3000" u="none" cap="none" strike="noStrike">
                <a:solidFill>
                  <a:srgbClr val="FFFFFF"/>
                </a:solidFill>
                <a:latin typeface="Montserrat"/>
                <a:ea typeface="Montserrat"/>
                <a:cs typeface="Montserrat"/>
                <a:sym typeface="Montserrat"/>
              </a:rPr>
              <a:t>Lorem ipsum dolor sit amet, consectetur adipiscing elit, sed do eiusmod tempor incididunt ut labore et dolore. Lorem ipsum dolor sit amet, consectetur adipiscing elit, sed do eiusmod tempor incididunt ut labore et dolore </a:t>
            </a:r>
            <a:endParaRPr/>
          </a:p>
        </p:txBody>
      </p:sp>
      <p:sp>
        <p:nvSpPr>
          <p:cNvPr id="885" name="Google Shape;885;p49"/>
          <p:cNvSpPr txBox="1"/>
          <p:nvPr/>
        </p:nvSpPr>
        <p:spPr>
          <a:xfrm>
            <a:off x="7392250" y="2744325"/>
            <a:ext cx="9826200" cy="2175525"/>
          </a:xfrm>
          <a:prstGeom prst="rect">
            <a:avLst/>
          </a:prstGeom>
          <a:noFill/>
          <a:ln>
            <a:noFill/>
          </a:ln>
        </p:spPr>
        <p:txBody>
          <a:bodyPr anchorCtr="0" anchor="t" bIns="0" lIns="0" spcFirstLastPara="1" rIns="0" wrap="square" tIns="0">
            <a:spAutoFit/>
          </a:bodyPr>
          <a:lstStyle/>
          <a:p>
            <a:pPr indent="0" lvl="0" marL="0" marR="0" rtl="0" algn="l">
              <a:lnSpc>
                <a:spcPct val="121200"/>
              </a:lnSpc>
              <a:spcBef>
                <a:spcPts val="0"/>
              </a:spcBef>
              <a:spcAft>
                <a:spcPts val="0"/>
              </a:spcAft>
              <a:buNone/>
            </a:pPr>
            <a:r>
              <a:rPr b="1" i="0" lang="en-US" sz="7000" u="none" cap="none" strike="noStrike">
                <a:solidFill>
                  <a:srgbClr val="FFFFFF"/>
                </a:solidFill>
                <a:latin typeface="Montserrat"/>
                <a:ea typeface="Montserrat"/>
                <a:cs typeface="Montserrat"/>
                <a:sym typeface="Montserrat"/>
              </a:rPr>
              <a:t>This is space </a:t>
            </a:r>
            <a:endParaRPr/>
          </a:p>
          <a:p>
            <a:pPr indent="0" lvl="0" marL="0" marR="0" rtl="0" algn="l">
              <a:lnSpc>
                <a:spcPct val="121200"/>
              </a:lnSpc>
              <a:spcBef>
                <a:spcPts val="0"/>
              </a:spcBef>
              <a:spcAft>
                <a:spcPts val="0"/>
              </a:spcAft>
              <a:buNone/>
            </a:pPr>
            <a:r>
              <a:rPr b="1" i="0" lang="en-US" sz="7000" u="none" cap="none" strike="noStrike">
                <a:solidFill>
                  <a:srgbClr val="FFFFFF"/>
                </a:solidFill>
                <a:latin typeface="Montserrat"/>
                <a:ea typeface="Montserrat"/>
                <a:cs typeface="Montserrat"/>
                <a:sym typeface="Montserrat"/>
              </a:rPr>
              <a:t>for a heading</a:t>
            </a:r>
            <a:endParaRPr/>
          </a:p>
        </p:txBody>
      </p:sp>
      <p:sp>
        <p:nvSpPr>
          <p:cNvPr id="886" name="Google Shape;886;p49"/>
          <p:cNvSpPr/>
          <p:nvPr/>
        </p:nvSpPr>
        <p:spPr>
          <a:xfrm>
            <a:off x="929998" y="7274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4">
              <a:alphaModFix/>
            </a:blip>
            <a:stretch>
              <a:fillRect b="-13493" l="-3756" r="-6343" t="-14657"/>
            </a:stretch>
          </a:blipFill>
          <a:ln>
            <a:noFill/>
          </a:ln>
        </p:spPr>
      </p:sp>
      <p:sp>
        <p:nvSpPr>
          <p:cNvPr id="887" name="Google Shape;887;p49"/>
          <p:cNvSpPr/>
          <p:nvPr/>
        </p:nvSpPr>
        <p:spPr>
          <a:xfrm>
            <a:off x="7200800" y="859350"/>
            <a:ext cx="10004869" cy="629412"/>
          </a:xfrm>
          <a:custGeom>
            <a:rect b="b" l="l" r="r" t="t"/>
            <a:pathLst>
              <a:path extrusionOk="0" h="839216" w="13339826">
                <a:moveTo>
                  <a:pt x="0" y="0"/>
                </a:moveTo>
                <a:lnTo>
                  <a:pt x="13339826" y="0"/>
                </a:lnTo>
                <a:lnTo>
                  <a:pt x="13339826" y="839216"/>
                </a:lnTo>
                <a:lnTo>
                  <a:pt x="0" y="839216"/>
                </a:lnTo>
                <a:lnTo>
                  <a:pt x="0" y="0"/>
                </a:lnTo>
                <a:close/>
              </a:path>
            </a:pathLst>
          </a:custGeom>
          <a:blipFill rotWithShape="1">
            <a:blip r:embed="rId5">
              <a:alphaModFix/>
            </a:blip>
            <a:stretch>
              <a:fillRect b="-6" l="0" r="-1" t="0"/>
            </a:stretch>
          </a:blipFill>
          <a:ln>
            <a:noFill/>
          </a:ln>
        </p:spPr>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895" name="Shape 895"/>
        <p:cNvGrpSpPr/>
        <p:nvPr/>
      </p:nvGrpSpPr>
      <p:grpSpPr>
        <a:xfrm>
          <a:off x="0" y="0"/>
          <a:ext cx="0" cy="0"/>
          <a:chOff x="0" y="0"/>
          <a:chExt cx="0" cy="0"/>
        </a:xfrm>
      </p:grpSpPr>
      <p:sp>
        <p:nvSpPr>
          <p:cNvPr id="896" name="Google Shape;896;p50"/>
          <p:cNvSpPr txBox="1"/>
          <p:nvPr/>
        </p:nvSpPr>
        <p:spPr>
          <a:xfrm>
            <a:off x="656739" y="2839475"/>
            <a:ext cx="16210950" cy="1294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A title for this page</a:t>
            </a:r>
            <a:endParaRPr/>
          </a:p>
        </p:txBody>
      </p:sp>
      <p:sp>
        <p:nvSpPr>
          <p:cNvPr id="897" name="Google Shape;897;p50"/>
          <p:cNvSpPr txBox="1"/>
          <p:nvPr/>
        </p:nvSpPr>
        <p:spPr>
          <a:xfrm>
            <a:off x="656725" y="4687950"/>
            <a:ext cx="8159550" cy="3384042"/>
          </a:xfrm>
          <a:prstGeom prst="rect">
            <a:avLst/>
          </a:prstGeom>
          <a:noFill/>
          <a:ln>
            <a:noFill/>
          </a:ln>
        </p:spPr>
        <p:txBody>
          <a:bodyPr anchorCtr="0" anchor="t" bIns="0" lIns="0" spcFirstLastPara="1" rIns="0" wrap="square" tIns="0">
            <a:spAutoFit/>
          </a:bodyPr>
          <a:lstStyle/>
          <a:p>
            <a:pPr indent="0" lvl="0" marL="0" marR="0" rtl="0" algn="l">
              <a:lnSpc>
                <a:spcPct val="138013"/>
              </a:lnSpc>
              <a:spcBef>
                <a:spcPts val="0"/>
              </a:spcBef>
              <a:spcAft>
                <a:spcPts val="0"/>
              </a:spcAft>
              <a:buNone/>
            </a:pPr>
            <a:r>
              <a:rPr b="0" i="0" lang="en-US" sz="2799" u="none" cap="none" strike="noStrike">
                <a:solidFill>
                  <a:srgbClr val="000000"/>
                </a:solidFill>
                <a:latin typeface="Helvetica Neue"/>
                <a:ea typeface="Helvetica Neue"/>
                <a:cs typeface="Helvetica Neue"/>
                <a:sym typeface="Helvetica Neue"/>
              </a:rPr>
              <a:t>Wikipedia</a:t>
            </a:r>
            <a:r>
              <a:rPr b="0" i="0" lang="en-US" sz="2799" u="none" cap="none" strike="noStrike">
                <a:solidFill>
                  <a:srgbClr val="252525"/>
                </a:solidFill>
                <a:latin typeface="Helvetica Neue"/>
                <a:ea typeface="Helvetica Neue"/>
                <a:cs typeface="Helvetica Neue"/>
                <a:sym typeface="Helvetica Neue"/>
              </a:rPr>
              <a:t> is the largest collection of free, collaborative knowledge in human history. Millions of people from around the world have written and added to Wikipedia since it was created in 2001: anyone can edit it, at any time. Wikipedia contains more than 35 million volunteer-authored articles in more than 290 languages.</a:t>
            </a:r>
            <a:endParaRPr/>
          </a:p>
        </p:txBody>
      </p:sp>
      <p:sp>
        <p:nvSpPr>
          <p:cNvPr id="898" name="Google Shape;898;p50"/>
          <p:cNvSpPr txBox="1"/>
          <p:nvPr/>
        </p:nvSpPr>
        <p:spPr>
          <a:xfrm>
            <a:off x="9429025" y="4687950"/>
            <a:ext cx="8159550" cy="3384042"/>
          </a:xfrm>
          <a:prstGeom prst="rect">
            <a:avLst/>
          </a:prstGeom>
          <a:noFill/>
          <a:ln>
            <a:noFill/>
          </a:ln>
        </p:spPr>
        <p:txBody>
          <a:bodyPr anchorCtr="0" anchor="t" bIns="0" lIns="0" spcFirstLastPara="1" rIns="0" wrap="square" tIns="0">
            <a:spAutoFit/>
          </a:bodyPr>
          <a:lstStyle/>
          <a:p>
            <a:pPr indent="0" lvl="0" marL="0" marR="0" rtl="0" algn="l">
              <a:lnSpc>
                <a:spcPct val="138013"/>
              </a:lnSpc>
              <a:spcBef>
                <a:spcPts val="0"/>
              </a:spcBef>
              <a:spcAft>
                <a:spcPts val="0"/>
              </a:spcAft>
              <a:buNone/>
            </a:pPr>
            <a:r>
              <a:rPr b="0" i="0" lang="en-US" sz="2799" u="none" cap="none" strike="noStrike">
                <a:solidFill>
                  <a:srgbClr val="000000"/>
                </a:solidFill>
                <a:latin typeface="Helvetica Neue"/>
                <a:ea typeface="Helvetica Neue"/>
                <a:cs typeface="Helvetica Neue"/>
                <a:sym typeface="Helvetica Neue"/>
              </a:rPr>
              <a:t>Wikipedia</a:t>
            </a:r>
            <a:r>
              <a:rPr b="0" i="0" lang="en-US" sz="2799" u="none" cap="none" strike="noStrike">
                <a:solidFill>
                  <a:srgbClr val="252525"/>
                </a:solidFill>
                <a:latin typeface="Helvetica Neue"/>
                <a:ea typeface="Helvetica Neue"/>
                <a:cs typeface="Helvetica Neue"/>
                <a:sym typeface="Helvetica Neue"/>
              </a:rPr>
              <a:t> is the largest collection of free, collaborative knowledge in human history. Millions of people from around the world have written and added to Wikipedia since it was created in 2001: anyone can edit it, at any time. Wikipedia contains more than 35 million volunteer-authored articles in more than 290 languages.</a:t>
            </a:r>
            <a:endParaRPr/>
          </a:p>
        </p:txBody>
      </p:sp>
      <p:sp>
        <p:nvSpPr>
          <p:cNvPr id="899" name="Google Shape;899;p50"/>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900" name="Google Shape;900;p50"/>
          <p:cNvSpPr/>
          <p:nvPr/>
        </p:nvSpPr>
        <p:spPr>
          <a:xfrm>
            <a:off x="5103332" y="793376"/>
            <a:ext cx="12102370" cy="761333"/>
          </a:xfrm>
          <a:custGeom>
            <a:rect b="b" l="l" r="r" t="t"/>
            <a:pathLst>
              <a:path extrusionOk="0" h="1015111" w="16136493">
                <a:moveTo>
                  <a:pt x="0" y="0"/>
                </a:moveTo>
                <a:lnTo>
                  <a:pt x="16136493" y="0"/>
                </a:lnTo>
                <a:lnTo>
                  <a:pt x="16136493" y="1015111"/>
                </a:lnTo>
                <a:lnTo>
                  <a:pt x="0" y="1015111"/>
                </a:lnTo>
                <a:lnTo>
                  <a:pt x="0" y="0"/>
                </a:lnTo>
                <a:close/>
              </a:path>
            </a:pathLst>
          </a:custGeom>
          <a:blipFill rotWithShape="1">
            <a:blip r:embed="rId4">
              <a:alphaModFix/>
            </a:blip>
            <a:stretch>
              <a:fillRect b="-11" l="0" r="-1" t="0"/>
            </a:stretch>
          </a:blipFill>
          <a:ln>
            <a:noFill/>
          </a:ln>
        </p:spPr>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8154"/>
        </a:solidFill>
      </p:bgPr>
    </p:bg>
    <p:spTree>
      <p:nvGrpSpPr>
        <p:cNvPr id="908" name="Shape 908"/>
        <p:cNvGrpSpPr/>
        <p:nvPr/>
      </p:nvGrpSpPr>
      <p:grpSpPr>
        <a:xfrm>
          <a:off x="0" y="0"/>
          <a:ext cx="0" cy="0"/>
          <a:chOff x="0" y="0"/>
          <a:chExt cx="0" cy="0"/>
        </a:xfrm>
      </p:grpSpPr>
      <p:sp>
        <p:nvSpPr>
          <p:cNvPr id="909" name="Google Shape;909;p51"/>
          <p:cNvSpPr txBox="1"/>
          <p:nvPr/>
        </p:nvSpPr>
        <p:spPr>
          <a:xfrm>
            <a:off x="656739" y="2839475"/>
            <a:ext cx="16210950" cy="1095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FFF"/>
                </a:solidFill>
                <a:latin typeface="Montserrat"/>
                <a:ea typeface="Montserrat"/>
                <a:cs typeface="Montserrat"/>
                <a:sym typeface="Montserrat"/>
              </a:rPr>
              <a:t>A title for this page</a:t>
            </a:r>
            <a:endParaRPr/>
          </a:p>
        </p:txBody>
      </p:sp>
      <p:sp>
        <p:nvSpPr>
          <p:cNvPr id="910" name="Google Shape;910;p51"/>
          <p:cNvSpPr txBox="1"/>
          <p:nvPr/>
        </p:nvSpPr>
        <p:spPr>
          <a:xfrm>
            <a:off x="656725" y="4687950"/>
            <a:ext cx="8159550" cy="3384042"/>
          </a:xfrm>
          <a:prstGeom prst="rect">
            <a:avLst/>
          </a:prstGeom>
          <a:noFill/>
          <a:ln>
            <a:noFill/>
          </a:ln>
        </p:spPr>
        <p:txBody>
          <a:bodyPr anchorCtr="0" anchor="t" bIns="0" lIns="0" spcFirstLastPara="1" rIns="0" wrap="square" tIns="0">
            <a:spAutoFit/>
          </a:bodyPr>
          <a:lstStyle/>
          <a:p>
            <a:pPr indent="0" lvl="0" marL="0" marR="0" rtl="0" algn="l">
              <a:lnSpc>
                <a:spcPct val="138013"/>
              </a:lnSpc>
              <a:spcBef>
                <a:spcPts val="0"/>
              </a:spcBef>
              <a:spcAft>
                <a:spcPts val="0"/>
              </a:spcAft>
              <a:buNone/>
            </a:pPr>
            <a:r>
              <a:rPr b="0" i="0" lang="en-US" sz="2799" u="none" cap="none" strike="noStrike">
                <a:solidFill>
                  <a:srgbClr val="FFFFFF"/>
                </a:solidFill>
                <a:latin typeface="Helvetica Neue"/>
                <a:ea typeface="Helvetica Neue"/>
                <a:cs typeface="Helvetica Neue"/>
                <a:sym typeface="Helvetica Neue"/>
              </a:rPr>
              <a:t>Wikipedia is the largest collection of free, collaborative knowledge in human history. Millions of people from around the world have written and added to Wikipedia since it was created in 2001: anyone can edit it, at any time. Wikipedia contains more than 35 million volunteer-authored articles in more than 290 languages.</a:t>
            </a:r>
            <a:endParaRPr/>
          </a:p>
        </p:txBody>
      </p:sp>
      <p:sp>
        <p:nvSpPr>
          <p:cNvPr id="911" name="Google Shape;911;p51"/>
          <p:cNvSpPr txBox="1"/>
          <p:nvPr/>
        </p:nvSpPr>
        <p:spPr>
          <a:xfrm>
            <a:off x="9429025" y="4687950"/>
            <a:ext cx="8159550" cy="3384042"/>
          </a:xfrm>
          <a:prstGeom prst="rect">
            <a:avLst/>
          </a:prstGeom>
          <a:noFill/>
          <a:ln>
            <a:noFill/>
          </a:ln>
        </p:spPr>
        <p:txBody>
          <a:bodyPr anchorCtr="0" anchor="t" bIns="0" lIns="0" spcFirstLastPara="1" rIns="0" wrap="square" tIns="0">
            <a:spAutoFit/>
          </a:bodyPr>
          <a:lstStyle/>
          <a:p>
            <a:pPr indent="0" lvl="0" marL="0" marR="0" rtl="0" algn="l">
              <a:lnSpc>
                <a:spcPct val="138013"/>
              </a:lnSpc>
              <a:spcBef>
                <a:spcPts val="0"/>
              </a:spcBef>
              <a:spcAft>
                <a:spcPts val="0"/>
              </a:spcAft>
              <a:buNone/>
            </a:pPr>
            <a:r>
              <a:rPr b="0" i="0" lang="en-US" sz="2799" u="none" cap="none" strike="noStrike">
                <a:solidFill>
                  <a:srgbClr val="FFFFFF"/>
                </a:solidFill>
                <a:latin typeface="Helvetica Neue"/>
                <a:ea typeface="Helvetica Neue"/>
                <a:cs typeface="Helvetica Neue"/>
                <a:sym typeface="Helvetica Neue"/>
              </a:rPr>
              <a:t>Wikipedia is the largest collection of free, collaborative knowledge in human history. Millions of people from around the world have written and added to Wikipedia since it was created in 2001: anyone can edit it, at any time. Wikipedia contains more than 35 million volunteer-authored articles in more than 290 languages.</a:t>
            </a:r>
            <a:endParaRPr/>
          </a:p>
        </p:txBody>
      </p:sp>
      <p:sp>
        <p:nvSpPr>
          <p:cNvPr id="912" name="Google Shape;912;p51"/>
          <p:cNvSpPr/>
          <p:nvPr/>
        </p:nvSpPr>
        <p:spPr>
          <a:xfrm>
            <a:off x="929998" y="72740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913" name="Google Shape;913;p51"/>
          <p:cNvSpPr/>
          <p:nvPr/>
        </p:nvSpPr>
        <p:spPr>
          <a:xfrm>
            <a:off x="5103332" y="793376"/>
            <a:ext cx="12102370" cy="761333"/>
          </a:xfrm>
          <a:custGeom>
            <a:rect b="b" l="l" r="r" t="t"/>
            <a:pathLst>
              <a:path extrusionOk="0" h="1015111" w="16136493">
                <a:moveTo>
                  <a:pt x="0" y="0"/>
                </a:moveTo>
                <a:lnTo>
                  <a:pt x="16136493" y="0"/>
                </a:lnTo>
                <a:lnTo>
                  <a:pt x="16136493" y="1015111"/>
                </a:lnTo>
                <a:lnTo>
                  <a:pt x="0" y="1015111"/>
                </a:lnTo>
                <a:lnTo>
                  <a:pt x="0" y="0"/>
                </a:lnTo>
                <a:close/>
              </a:path>
            </a:pathLst>
          </a:custGeom>
          <a:blipFill rotWithShape="1">
            <a:blip r:embed="rId4">
              <a:alphaModFix/>
            </a:blip>
            <a:stretch>
              <a:fillRect b="-11" l="0" r="-1" t="0"/>
            </a:stretch>
          </a:blipFill>
          <a:ln>
            <a:noFill/>
          </a:ln>
        </p:spPr>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921" name="Shape 921"/>
        <p:cNvGrpSpPr/>
        <p:nvPr/>
      </p:nvGrpSpPr>
      <p:grpSpPr>
        <a:xfrm>
          <a:off x="0" y="0"/>
          <a:ext cx="0" cy="0"/>
          <a:chOff x="0" y="0"/>
          <a:chExt cx="0" cy="0"/>
        </a:xfrm>
      </p:grpSpPr>
      <p:sp>
        <p:nvSpPr>
          <p:cNvPr id="922" name="Google Shape;922;p52"/>
          <p:cNvSpPr txBox="1"/>
          <p:nvPr/>
        </p:nvSpPr>
        <p:spPr>
          <a:xfrm>
            <a:off x="2662325" y="7521875"/>
            <a:ext cx="9035550" cy="971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000000"/>
                </a:solidFill>
                <a:latin typeface="Helvetica Neue"/>
                <a:ea typeface="Helvetica Neue"/>
                <a:cs typeface="Helvetica Neue"/>
                <a:sym typeface="Helvetica Neue"/>
              </a:rPr>
              <a:t>First name, Last Name</a:t>
            </a:r>
            <a:endParaRPr/>
          </a:p>
          <a:p>
            <a:pPr indent="0" lvl="0" marL="0" marR="0" rtl="0" algn="l">
              <a:lnSpc>
                <a:spcPct val="120000"/>
              </a:lnSpc>
              <a:spcBef>
                <a:spcPts val="0"/>
              </a:spcBef>
              <a:spcAft>
                <a:spcPts val="0"/>
              </a:spcAft>
              <a:buNone/>
            </a:pPr>
            <a:r>
              <a:rPr b="0" i="0" lang="en-US" sz="3200" u="none" cap="none" strike="noStrike">
                <a:solidFill>
                  <a:srgbClr val="000000"/>
                </a:solidFill>
                <a:latin typeface="Helvetica Neue"/>
                <a:ea typeface="Helvetica Neue"/>
                <a:cs typeface="Helvetica Neue"/>
                <a:sym typeface="Helvetica Neue"/>
              </a:rPr>
              <a:t>Title / Description</a:t>
            </a:r>
            <a:endParaRPr/>
          </a:p>
        </p:txBody>
      </p:sp>
      <p:sp>
        <p:nvSpPr>
          <p:cNvPr id="923" name="Google Shape;923;p52"/>
          <p:cNvSpPr txBox="1"/>
          <p:nvPr/>
        </p:nvSpPr>
        <p:spPr>
          <a:xfrm>
            <a:off x="2580225" y="3089750"/>
            <a:ext cx="13127550" cy="3637788"/>
          </a:xfrm>
          <a:prstGeom prst="rect">
            <a:avLst/>
          </a:prstGeom>
          <a:noFill/>
          <a:ln>
            <a:noFill/>
          </a:ln>
        </p:spPr>
        <p:txBody>
          <a:bodyPr anchorCtr="0" anchor="t" bIns="0" lIns="0" spcFirstLastPara="1" rIns="0" wrap="square" tIns="0">
            <a:spAutoFit/>
          </a:bodyPr>
          <a:lstStyle/>
          <a:p>
            <a:pPr indent="0" lvl="0" marL="0" marR="0" rtl="0" algn="l">
              <a:lnSpc>
                <a:spcPct val="137976"/>
              </a:lnSpc>
              <a:spcBef>
                <a:spcPts val="0"/>
              </a:spcBef>
              <a:spcAft>
                <a:spcPts val="0"/>
              </a:spcAft>
              <a:buNone/>
            </a:pPr>
            <a:r>
              <a:rPr b="1" i="0" lang="en-US" sz="4200" u="none" cap="none" strike="noStrike">
                <a:solidFill>
                  <a:srgbClr val="000000"/>
                </a:solidFill>
                <a:latin typeface="Montserrat Medium"/>
                <a:ea typeface="Montserrat Medium"/>
                <a:cs typeface="Montserrat Medium"/>
                <a:sym typeface="Montserrat Medium"/>
              </a:rPr>
              <a:t>“Wikipedia</a:t>
            </a:r>
            <a:r>
              <a:rPr b="1" i="0" lang="en-US" sz="4200" u="none" cap="none" strike="noStrike">
                <a:solidFill>
                  <a:srgbClr val="252525"/>
                </a:solidFill>
                <a:latin typeface="Montserrat Medium"/>
                <a:ea typeface="Montserrat Medium"/>
                <a:cs typeface="Montserrat Medium"/>
                <a:sym typeface="Montserrat Medium"/>
              </a:rPr>
              <a:t> is the largest collection of free, collaborative knowledge in human history. Millions of people from around the world have written and added to Wikipedia since it was created in 2001.”</a:t>
            </a:r>
            <a:endParaRPr/>
          </a:p>
        </p:txBody>
      </p:sp>
      <p:sp>
        <p:nvSpPr>
          <p:cNvPr id="924" name="Google Shape;924;p52"/>
          <p:cNvSpPr/>
          <p:nvPr/>
        </p:nvSpPr>
        <p:spPr>
          <a:xfrm>
            <a:off x="7590650" y="479050"/>
            <a:ext cx="3106674" cy="862965"/>
          </a:xfrm>
          <a:custGeom>
            <a:rect b="b" l="l" r="r" t="t"/>
            <a:pathLst>
              <a:path extrusionOk="0" h="1150620" w="4142232">
                <a:moveTo>
                  <a:pt x="0" y="0"/>
                </a:moveTo>
                <a:lnTo>
                  <a:pt x="4142232" y="0"/>
                </a:lnTo>
                <a:lnTo>
                  <a:pt x="4142232" y="1150620"/>
                </a:lnTo>
                <a:lnTo>
                  <a:pt x="0" y="1150620"/>
                </a:lnTo>
                <a:lnTo>
                  <a:pt x="0" y="0"/>
                </a:lnTo>
                <a:close/>
              </a:path>
            </a:pathLst>
          </a:custGeom>
          <a:blipFill rotWithShape="1">
            <a:blip r:embed="rId3">
              <a:alphaModFix/>
            </a:blip>
            <a:stretch>
              <a:fillRect b="-14333" l="-4168" r="-6213" t="-15277"/>
            </a:stretch>
          </a:blipFill>
          <a:ln>
            <a:noFill/>
          </a:ln>
        </p:spPr>
      </p:sp>
      <p:sp>
        <p:nvSpPr>
          <p:cNvPr id="925" name="Google Shape;925;p52"/>
          <p:cNvSpPr/>
          <p:nvPr/>
        </p:nvSpPr>
        <p:spPr>
          <a:xfrm>
            <a:off x="10827050" y="6876550"/>
            <a:ext cx="6351365" cy="3410426"/>
          </a:xfrm>
          <a:custGeom>
            <a:rect b="b" l="l" r="r" t="t"/>
            <a:pathLst>
              <a:path extrusionOk="0" h="4547235" w="8468487">
                <a:moveTo>
                  <a:pt x="0" y="0"/>
                </a:moveTo>
                <a:lnTo>
                  <a:pt x="8468487" y="0"/>
                </a:lnTo>
                <a:lnTo>
                  <a:pt x="8468487" y="4547235"/>
                </a:lnTo>
                <a:lnTo>
                  <a:pt x="0" y="4547235"/>
                </a:lnTo>
                <a:lnTo>
                  <a:pt x="0" y="0"/>
                </a:lnTo>
                <a:close/>
              </a:path>
            </a:pathLst>
          </a:custGeom>
          <a:blipFill rotWithShape="1">
            <a:blip r:embed="rId4">
              <a:alphaModFix/>
            </a:blip>
            <a:stretch>
              <a:fillRect b="0" l="0" r="0" t="-27668"/>
            </a:stretch>
          </a:blipFill>
          <a:ln>
            <a:noFill/>
          </a:ln>
        </p:spPr>
      </p:sp>
      <p:sp>
        <p:nvSpPr>
          <p:cNvPr id="926" name="Google Shape;926;p52"/>
          <p:cNvSpPr/>
          <p:nvPr/>
        </p:nvSpPr>
        <p:spPr>
          <a:xfrm>
            <a:off x="11021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115520" r="-6" t="0"/>
            </a:stretch>
          </a:blipFill>
          <a:ln>
            <a:noFill/>
          </a:ln>
        </p:spPr>
      </p:sp>
      <p:sp>
        <p:nvSpPr>
          <p:cNvPr id="927" name="Google Shape;927;p52"/>
          <p:cNvSpPr/>
          <p:nvPr/>
        </p:nvSpPr>
        <p:spPr>
          <a:xfrm>
            <a:off x="380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4" l="0" r="-115535" t="0"/>
            </a:stretch>
          </a:blipFill>
          <a:ln>
            <a:noFill/>
          </a:ln>
        </p:spPr>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64BE"/>
        </a:solidFill>
      </p:bgPr>
    </p:bg>
    <p:spTree>
      <p:nvGrpSpPr>
        <p:cNvPr id="935" name="Shape 935"/>
        <p:cNvGrpSpPr/>
        <p:nvPr/>
      </p:nvGrpSpPr>
      <p:grpSpPr>
        <a:xfrm>
          <a:off x="0" y="0"/>
          <a:ext cx="0" cy="0"/>
          <a:chOff x="0" y="0"/>
          <a:chExt cx="0" cy="0"/>
        </a:xfrm>
      </p:grpSpPr>
      <p:sp>
        <p:nvSpPr>
          <p:cNvPr id="936" name="Google Shape;936;p53"/>
          <p:cNvSpPr/>
          <p:nvPr/>
        </p:nvSpPr>
        <p:spPr>
          <a:xfrm>
            <a:off x="7671624" y="487376"/>
            <a:ext cx="2944845" cy="825246"/>
          </a:xfrm>
          <a:custGeom>
            <a:rect b="b" l="l" r="r" t="t"/>
            <a:pathLst>
              <a:path extrusionOk="0" h="1100328" w="3926459">
                <a:moveTo>
                  <a:pt x="0" y="0"/>
                </a:moveTo>
                <a:lnTo>
                  <a:pt x="3926459" y="0"/>
                </a:lnTo>
                <a:lnTo>
                  <a:pt x="3926459" y="1100328"/>
                </a:lnTo>
                <a:lnTo>
                  <a:pt x="0" y="1100328"/>
                </a:lnTo>
                <a:lnTo>
                  <a:pt x="0" y="0"/>
                </a:lnTo>
                <a:close/>
              </a:path>
            </a:pathLst>
          </a:custGeom>
          <a:blipFill rotWithShape="1">
            <a:blip r:embed="rId3">
              <a:alphaModFix/>
            </a:blip>
            <a:stretch>
              <a:fillRect b="-13491" l="-3756" r="-6343" t="-14657"/>
            </a:stretch>
          </a:blipFill>
          <a:ln>
            <a:noFill/>
          </a:ln>
        </p:spPr>
      </p:sp>
      <p:sp>
        <p:nvSpPr>
          <p:cNvPr id="937" name="Google Shape;937;p53"/>
          <p:cNvSpPr txBox="1"/>
          <p:nvPr/>
        </p:nvSpPr>
        <p:spPr>
          <a:xfrm>
            <a:off x="2662325" y="7521875"/>
            <a:ext cx="9035550" cy="971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First name, Last Name</a:t>
            </a:r>
            <a:endParaRPr/>
          </a:p>
          <a:p>
            <a:pPr indent="0" lvl="0" marL="0" marR="0" rtl="0" algn="l">
              <a:lnSpc>
                <a:spcPct val="120000"/>
              </a:lnSpc>
              <a:spcBef>
                <a:spcPts val="0"/>
              </a:spcBef>
              <a:spcAft>
                <a:spcPts val="0"/>
              </a:spcAft>
              <a:buNone/>
            </a:pPr>
            <a:r>
              <a:rPr b="0" i="0" lang="en-US" sz="3200" u="none" cap="none" strike="noStrike">
                <a:solidFill>
                  <a:srgbClr val="FFFFFF"/>
                </a:solidFill>
                <a:latin typeface="Helvetica Neue"/>
                <a:ea typeface="Helvetica Neue"/>
                <a:cs typeface="Helvetica Neue"/>
                <a:sym typeface="Helvetica Neue"/>
              </a:rPr>
              <a:t>Title / Description</a:t>
            </a:r>
            <a:endParaRPr/>
          </a:p>
        </p:txBody>
      </p:sp>
      <p:sp>
        <p:nvSpPr>
          <p:cNvPr id="938" name="Google Shape;938;p53"/>
          <p:cNvSpPr txBox="1"/>
          <p:nvPr/>
        </p:nvSpPr>
        <p:spPr>
          <a:xfrm>
            <a:off x="2580225" y="3089750"/>
            <a:ext cx="13127550" cy="3873225"/>
          </a:xfrm>
          <a:prstGeom prst="rect">
            <a:avLst/>
          </a:prstGeom>
          <a:noFill/>
          <a:ln>
            <a:noFill/>
          </a:ln>
        </p:spPr>
        <p:txBody>
          <a:bodyPr anchorCtr="0" anchor="t" bIns="0" lIns="0" spcFirstLastPara="1" rIns="0" wrap="square" tIns="0">
            <a:spAutoFit/>
          </a:bodyPr>
          <a:lstStyle/>
          <a:p>
            <a:pPr indent="0" lvl="0" marL="0" marR="0" rtl="0" algn="l">
              <a:lnSpc>
                <a:spcPct val="137976"/>
              </a:lnSpc>
              <a:spcBef>
                <a:spcPts val="0"/>
              </a:spcBef>
              <a:spcAft>
                <a:spcPts val="0"/>
              </a:spcAft>
              <a:buNone/>
            </a:pPr>
            <a:r>
              <a:rPr b="1" i="0" lang="en-US" sz="4200" u="none" cap="none" strike="noStrike">
                <a:solidFill>
                  <a:srgbClr val="FFFFFF"/>
                </a:solidFill>
                <a:latin typeface="Montserrat Medium"/>
                <a:ea typeface="Montserrat Medium"/>
                <a:cs typeface="Montserrat Medium"/>
                <a:sym typeface="Montserrat Medium"/>
              </a:rPr>
              <a:t>“Wikipedia is the largest collection of free, collaborative knowledge in human history. Millions of people from around the world have written and added to Wikipedia since it was created in 2001.”</a:t>
            </a:r>
            <a:endParaRPr/>
          </a:p>
        </p:txBody>
      </p:sp>
      <p:sp>
        <p:nvSpPr>
          <p:cNvPr id="939" name="Google Shape;939;p53"/>
          <p:cNvSpPr/>
          <p:nvPr/>
        </p:nvSpPr>
        <p:spPr>
          <a:xfrm>
            <a:off x="11456898" y="6542900"/>
            <a:ext cx="5295519" cy="3744087"/>
          </a:xfrm>
          <a:custGeom>
            <a:rect b="b" l="l" r="r" t="t"/>
            <a:pathLst>
              <a:path extrusionOk="0" h="4992116" w="7060692">
                <a:moveTo>
                  <a:pt x="0" y="0"/>
                </a:moveTo>
                <a:lnTo>
                  <a:pt x="7060692" y="0"/>
                </a:lnTo>
                <a:lnTo>
                  <a:pt x="7060692" y="4992116"/>
                </a:lnTo>
                <a:lnTo>
                  <a:pt x="0" y="4992116"/>
                </a:lnTo>
                <a:lnTo>
                  <a:pt x="0" y="0"/>
                </a:lnTo>
                <a:close/>
              </a:path>
            </a:pathLst>
          </a:custGeom>
          <a:blipFill rotWithShape="1">
            <a:blip r:embed="rId4">
              <a:alphaModFix/>
            </a:blip>
            <a:stretch>
              <a:fillRect b="0" l="0" r="0" t="0"/>
            </a:stretch>
          </a:blipFill>
          <a:ln>
            <a:noFill/>
          </a:ln>
        </p:spPr>
      </p:sp>
      <p:sp>
        <p:nvSpPr>
          <p:cNvPr id="940" name="Google Shape;940;p53"/>
          <p:cNvSpPr/>
          <p:nvPr/>
        </p:nvSpPr>
        <p:spPr>
          <a:xfrm>
            <a:off x="11021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3" l="-115512" r="0" t="0"/>
            </a:stretch>
          </a:blipFill>
          <a:ln>
            <a:noFill/>
          </a:ln>
        </p:spPr>
      </p:sp>
      <p:sp>
        <p:nvSpPr>
          <p:cNvPr id="941" name="Google Shape;941;p53"/>
          <p:cNvSpPr/>
          <p:nvPr/>
        </p:nvSpPr>
        <p:spPr>
          <a:xfrm>
            <a:off x="380800" y="443726"/>
            <a:ext cx="6885432" cy="933640"/>
          </a:xfrm>
          <a:custGeom>
            <a:rect b="b" l="l" r="r" t="t"/>
            <a:pathLst>
              <a:path extrusionOk="0" h="1244854" w="9180576">
                <a:moveTo>
                  <a:pt x="0" y="0"/>
                </a:moveTo>
                <a:lnTo>
                  <a:pt x="9180576" y="0"/>
                </a:lnTo>
                <a:lnTo>
                  <a:pt x="9180576" y="1244854"/>
                </a:lnTo>
                <a:lnTo>
                  <a:pt x="0" y="1244854"/>
                </a:lnTo>
                <a:lnTo>
                  <a:pt x="0" y="0"/>
                </a:lnTo>
                <a:close/>
              </a:path>
            </a:pathLst>
          </a:custGeom>
          <a:blipFill rotWithShape="1">
            <a:blip r:embed="rId5">
              <a:alphaModFix/>
            </a:blip>
            <a:stretch>
              <a:fillRect b="3" l="0" r="-115512" t="0"/>
            </a:stretch>
          </a:blipFill>
          <a:ln>
            <a:noFill/>
          </a:ln>
        </p:spPr>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949" name="Shape 949"/>
        <p:cNvGrpSpPr/>
        <p:nvPr/>
      </p:nvGrpSpPr>
      <p:grpSpPr>
        <a:xfrm>
          <a:off x="0" y="0"/>
          <a:ext cx="0" cy="0"/>
          <a:chOff x="0" y="0"/>
          <a:chExt cx="0" cy="0"/>
        </a:xfrm>
      </p:grpSpPr>
      <p:sp>
        <p:nvSpPr>
          <p:cNvPr id="950" name="Google Shape;950;p54"/>
          <p:cNvSpPr txBox="1"/>
          <p:nvPr/>
        </p:nvSpPr>
        <p:spPr>
          <a:xfrm>
            <a:off x="759606" y="3776058"/>
            <a:ext cx="3867300" cy="544350"/>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US" sz="2400" u="none" cap="none" strike="noStrike">
                <a:solidFill>
                  <a:srgbClr val="000000"/>
                </a:solidFill>
                <a:latin typeface="Montserrat"/>
                <a:ea typeface="Montserrat"/>
                <a:cs typeface="Montserrat"/>
                <a:sym typeface="Montserrat"/>
              </a:rPr>
              <a:t>Title goes here</a:t>
            </a:r>
            <a:endParaRPr/>
          </a:p>
        </p:txBody>
      </p:sp>
      <p:grpSp>
        <p:nvGrpSpPr>
          <p:cNvPr id="951" name="Google Shape;951;p54"/>
          <p:cNvGrpSpPr/>
          <p:nvPr/>
        </p:nvGrpSpPr>
        <p:grpSpPr>
          <a:xfrm>
            <a:off x="5044542" y="5955885"/>
            <a:ext cx="3905400" cy="3271909"/>
            <a:chOff x="0" y="-47625"/>
            <a:chExt cx="5207200" cy="4362545"/>
          </a:xfrm>
        </p:grpSpPr>
        <p:sp>
          <p:nvSpPr>
            <p:cNvPr id="952" name="Google Shape;952;p54"/>
            <p:cNvSpPr/>
            <p:nvPr/>
          </p:nvSpPr>
          <p:spPr>
            <a:xfrm>
              <a:off x="0" y="0"/>
              <a:ext cx="5207200" cy="4314920"/>
            </a:xfrm>
            <a:custGeom>
              <a:rect b="b" l="l" r="r" t="t"/>
              <a:pathLst>
                <a:path extrusionOk="0" h="4314920" w="5207200">
                  <a:moveTo>
                    <a:pt x="0" y="0"/>
                  </a:moveTo>
                  <a:lnTo>
                    <a:pt x="5207200" y="0"/>
                  </a:lnTo>
                  <a:lnTo>
                    <a:pt x="5207200" y="4314920"/>
                  </a:lnTo>
                  <a:lnTo>
                    <a:pt x="0" y="4314920"/>
                  </a:lnTo>
                  <a:close/>
                </a:path>
              </a:pathLst>
            </a:custGeom>
            <a:solidFill>
              <a:srgbClr val="000000">
                <a:alpha val="0"/>
              </a:srgbClr>
            </a:solidFill>
            <a:ln>
              <a:noFill/>
            </a:ln>
          </p:spPr>
        </p:sp>
        <p:sp>
          <p:nvSpPr>
            <p:cNvPr id="953" name="Google Shape;953;p54"/>
            <p:cNvSpPr txBox="1"/>
            <p:nvPr/>
          </p:nvSpPr>
          <p:spPr>
            <a:xfrm>
              <a:off x="0" y="-47625"/>
              <a:ext cx="5207200" cy="43625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Donec ullamcorper nulla non metus auctor fringilla. Maecenas sed diam eget risus varius blandit sit amet non magna. Nullam quis risus eget urna mollis ornare vel eu leo. </a:t>
              </a:r>
              <a:endParaRPr/>
            </a:p>
          </p:txBody>
        </p:sp>
      </p:grpSp>
      <p:grpSp>
        <p:nvGrpSpPr>
          <p:cNvPr id="954" name="Google Shape;954;p54"/>
          <p:cNvGrpSpPr/>
          <p:nvPr/>
        </p:nvGrpSpPr>
        <p:grpSpPr>
          <a:xfrm>
            <a:off x="740556" y="5955885"/>
            <a:ext cx="3905400" cy="3271909"/>
            <a:chOff x="0" y="-47625"/>
            <a:chExt cx="5207200" cy="4362545"/>
          </a:xfrm>
        </p:grpSpPr>
        <p:sp>
          <p:nvSpPr>
            <p:cNvPr id="955" name="Google Shape;955;p54"/>
            <p:cNvSpPr/>
            <p:nvPr/>
          </p:nvSpPr>
          <p:spPr>
            <a:xfrm>
              <a:off x="0" y="0"/>
              <a:ext cx="5207200" cy="4314920"/>
            </a:xfrm>
            <a:custGeom>
              <a:rect b="b" l="l" r="r" t="t"/>
              <a:pathLst>
                <a:path extrusionOk="0" h="4314920" w="5207200">
                  <a:moveTo>
                    <a:pt x="0" y="0"/>
                  </a:moveTo>
                  <a:lnTo>
                    <a:pt x="5207200" y="0"/>
                  </a:lnTo>
                  <a:lnTo>
                    <a:pt x="5207200" y="4314920"/>
                  </a:lnTo>
                  <a:lnTo>
                    <a:pt x="0" y="4314920"/>
                  </a:lnTo>
                  <a:close/>
                </a:path>
              </a:pathLst>
            </a:custGeom>
            <a:solidFill>
              <a:srgbClr val="000000">
                <a:alpha val="0"/>
              </a:srgbClr>
            </a:solidFill>
            <a:ln>
              <a:noFill/>
            </a:ln>
          </p:spPr>
        </p:sp>
        <p:sp>
          <p:nvSpPr>
            <p:cNvPr id="956" name="Google Shape;956;p54"/>
            <p:cNvSpPr txBox="1"/>
            <p:nvPr/>
          </p:nvSpPr>
          <p:spPr>
            <a:xfrm>
              <a:off x="0" y="-47625"/>
              <a:ext cx="5207200" cy="43625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Donec ullamcorper nulla non metus auctor fringilla. Maecenas sed diam eget risus varius blandit sit amet non magna. Nullam quis risus eget urna mollis ornare vel eu leo. </a:t>
              </a:r>
              <a:endParaRPr/>
            </a:p>
          </p:txBody>
        </p:sp>
      </p:grpSp>
      <p:grpSp>
        <p:nvGrpSpPr>
          <p:cNvPr id="957" name="Google Shape;957;p54"/>
          <p:cNvGrpSpPr/>
          <p:nvPr/>
        </p:nvGrpSpPr>
        <p:grpSpPr>
          <a:xfrm>
            <a:off x="9341718" y="5955885"/>
            <a:ext cx="3905400" cy="3271909"/>
            <a:chOff x="0" y="-47625"/>
            <a:chExt cx="5207200" cy="4362545"/>
          </a:xfrm>
        </p:grpSpPr>
        <p:sp>
          <p:nvSpPr>
            <p:cNvPr id="958" name="Google Shape;958;p54"/>
            <p:cNvSpPr/>
            <p:nvPr/>
          </p:nvSpPr>
          <p:spPr>
            <a:xfrm>
              <a:off x="0" y="0"/>
              <a:ext cx="5207200" cy="4314920"/>
            </a:xfrm>
            <a:custGeom>
              <a:rect b="b" l="l" r="r" t="t"/>
              <a:pathLst>
                <a:path extrusionOk="0" h="4314920" w="5207200">
                  <a:moveTo>
                    <a:pt x="0" y="0"/>
                  </a:moveTo>
                  <a:lnTo>
                    <a:pt x="5207200" y="0"/>
                  </a:lnTo>
                  <a:lnTo>
                    <a:pt x="5207200" y="4314920"/>
                  </a:lnTo>
                  <a:lnTo>
                    <a:pt x="0" y="4314920"/>
                  </a:lnTo>
                  <a:close/>
                </a:path>
              </a:pathLst>
            </a:custGeom>
            <a:solidFill>
              <a:srgbClr val="000000">
                <a:alpha val="0"/>
              </a:srgbClr>
            </a:solidFill>
            <a:ln>
              <a:noFill/>
            </a:ln>
          </p:spPr>
        </p:sp>
        <p:sp>
          <p:nvSpPr>
            <p:cNvPr id="959" name="Google Shape;959;p54"/>
            <p:cNvSpPr txBox="1"/>
            <p:nvPr/>
          </p:nvSpPr>
          <p:spPr>
            <a:xfrm>
              <a:off x="0" y="-47625"/>
              <a:ext cx="5207200" cy="43625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Donec ullamcorper nulla non metus auctor fringilla. Maecenas sed diam eget risus varius blandit sit amet non magna. Nullam quis risus eget urna mollis ornare vel eu leo. </a:t>
              </a:r>
              <a:endParaRPr/>
            </a:p>
          </p:txBody>
        </p:sp>
      </p:grpSp>
      <p:grpSp>
        <p:nvGrpSpPr>
          <p:cNvPr id="960" name="Google Shape;960;p54"/>
          <p:cNvGrpSpPr/>
          <p:nvPr/>
        </p:nvGrpSpPr>
        <p:grpSpPr>
          <a:xfrm>
            <a:off x="13627756" y="5955885"/>
            <a:ext cx="3905400" cy="3271909"/>
            <a:chOff x="0" y="-47625"/>
            <a:chExt cx="5207200" cy="4362545"/>
          </a:xfrm>
        </p:grpSpPr>
        <p:sp>
          <p:nvSpPr>
            <p:cNvPr id="961" name="Google Shape;961;p54"/>
            <p:cNvSpPr/>
            <p:nvPr/>
          </p:nvSpPr>
          <p:spPr>
            <a:xfrm>
              <a:off x="0" y="0"/>
              <a:ext cx="5207200" cy="4314920"/>
            </a:xfrm>
            <a:custGeom>
              <a:rect b="b" l="l" r="r" t="t"/>
              <a:pathLst>
                <a:path extrusionOk="0" h="4314920" w="5207200">
                  <a:moveTo>
                    <a:pt x="0" y="0"/>
                  </a:moveTo>
                  <a:lnTo>
                    <a:pt x="5207200" y="0"/>
                  </a:lnTo>
                  <a:lnTo>
                    <a:pt x="5207200" y="4314920"/>
                  </a:lnTo>
                  <a:lnTo>
                    <a:pt x="0" y="4314920"/>
                  </a:lnTo>
                  <a:close/>
                </a:path>
              </a:pathLst>
            </a:custGeom>
            <a:solidFill>
              <a:srgbClr val="000000">
                <a:alpha val="0"/>
              </a:srgbClr>
            </a:solidFill>
            <a:ln>
              <a:noFill/>
            </a:ln>
          </p:spPr>
        </p:sp>
        <p:sp>
          <p:nvSpPr>
            <p:cNvPr id="962" name="Google Shape;962;p54"/>
            <p:cNvSpPr txBox="1"/>
            <p:nvPr/>
          </p:nvSpPr>
          <p:spPr>
            <a:xfrm>
              <a:off x="0" y="-47625"/>
              <a:ext cx="5207200" cy="43625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Donec ullamcorper nulla non metus auctor fringilla. Maecenas sed diam eget risus varius blandit sit amet non magna. Nullam quis risus eget urna mollis ornare vel eu leo. </a:t>
              </a:r>
              <a:endParaRPr/>
            </a:p>
          </p:txBody>
        </p:sp>
      </p:grpSp>
      <p:grpSp>
        <p:nvGrpSpPr>
          <p:cNvPr id="963" name="Google Shape;963;p54"/>
          <p:cNvGrpSpPr/>
          <p:nvPr/>
        </p:nvGrpSpPr>
        <p:grpSpPr>
          <a:xfrm>
            <a:off x="740556" y="4318581"/>
            <a:ext cx="2634600" cy="1612219"/>
            <a:chOff x="0" y="-200025"/>
            <a:chExt cx="3512800" cy="2149625"/>
          </a:xfrm>
        </p:grpSpPr>
        <p:sp>
          <p:nvSpPr>
            <p:cNvPr id="964" name="Google Shape;964;p54"/>
            <p:cNvSpPr/>
            <p:nvPr/>
          </p:nvSpPr>
          <p:spPr>
            <a:xfrm>
              <a:off x="0" y="0"/>
              <a:ext cx="3512800" cy="1949600"/>
            </a:xfrm>
            <a:custGeom>
              <a:rect b="b" l="l" r="r" t="t"/>
              <a:pathLst>
                <a:path extrusionOk="0" h="1949600" w="3512800">
                  <a:moveTo>
                    <a:pt x="0" y="0"/>
                  </a:moveTo>
                  <a:lnTo>
                    <a:pt x="3512800" y="0"/>
                  </a:lnTo>
                  <a:lnTo>
                    <a:pt x="3512800" y="1949600"/>
                  </a:lnTo>
                  <a:lnTo>
                    <a:pt x="0" y="1949600"/>
                  </a:lnTo>
                  <a:close/>
                </a:path>
              </a:pathLst>
            </a:custGeom>
            <a:solidFill>
              <a:srgbClr val="000000">
                <a:alpha val="0"/>
              </a:srgbClr>
            </a:solidFill>
            <a:ln>
              <a:noFill/>
            </a:ln>
          </p:spPr>
        </p:sp>
        <p:sp>
          <p:nvSpPr>
            <p:cNvPr id="965" name="Google Shape;965;p54"/>
            <p:cNvSpPr txBox="1"/>
            <p:nvPr/>
          </p:nvSpPr>
          <p:spPr>
            <a:xfrm>
              <a:off x="0" y="-200025"/>
              <a:ext cx="3512800" cy="21496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9000" u="none" cap="none" strike="noStrike">
                  <a:solidFill>
                    <a:srgbClr val="000000"/>
                  </a:solidFill>
                  <a:latin typeface="Montserrat"/>
                  <a:ea typeface="Montserrat"/>
                  <a:cs typeface="Montserrat"/>
                  <a:sym typeface="Montserrat"/>
                </a:rPr>
                <a:t>20%</a:t>
              </a:r>
              <a:endParaRPr/>
            </a:p>
          </p:txBody>
        </p:sp>
      </p:grpSp>
      <p:grpSp>
        <p:nvGrpSpPr>
          <p:cNvPr id="966" name="Google Shape;966;p54"/>
          <p:cNvGrpSpPr/>
          <p:nvPr/>
        </p:nvGrpSpPr>
        <p:grpSpPr>
          <a:xfrm>
            <a:off x="5044542" y="4318581"/>
            <a:ext cx="2634600" cy="1612219"/>
            <a:chOff x="0" y="-200025"/>
            <a:chExt cx="3512800" cy="2149625"/>
          </a:xfrm>
        </p:grpSpPr>
        <p:sp>
          <p:nvSpPr>
            <p:cNvPr id="967" name="Google Shape;967;p54"/>
            <p:cNvSpPr/>
            <p:nvPr/>
          </p:nvSpPr>
          <p:spPr>
            <a:xfrm>
              <a:off x="0" y="0"/>
              <a:ext cx="3512800" cy="1949600"/>
            </a:xfrm>
            <a:custGeom>
              <a:rect b="b" l="l" r="r" t="t"/>
              <a:pathLst>
                <a:path extrusionOk="0" h="1949600" w="3512800">
                  <a:moveTo>
                    <a:pt x="0" y="0"/>
                  </a:moveTo>
                  <a:lnTo>
                    <a:pt x="3512800" y="0"/>
                  </a:lnTo>
                  <a:lnTo>
                    <a:pt x="3512800" y="1949600"/>
                  </a:lnTo>
                  <a:lnTo>
                    <a:pt x="0" y="1949600"/>
                  </a:lnTo>
                  <a:close/>
                </a:path>
              </a:pathLst>
            </a:custGeom>
            <a:solidFill>
              <a:srgbClr val="000000">
                <a:alpha val="0"/>
              </a:srgbClr>
            </a:solidFill>
            <a:ln>
              <a:noFill/>
            </a:ln>
          </p:spPr>
        </p:sp>
        <p:sp>
          <p:nvSpPr>
            <p:cNvPr id="968" name="Google Shape;968;p54"/>
            <p:cNvSpPr txBox="1"/>
            <p:nvPr/>
          </p:nvSpPr>
          <p:spPr>
            <a:xfrm>
              <a:off x="0" y="-200025"/>
              <a:ext cx="3512800" cy="21496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9000" u="none" cap="none" strike="noStrike">
                  <a:solidFill>
                    <a:srgbClr val="000000"/>
                  </a:solidFill>
                  <a:latin typeface="Montserrat"/>
                  <a:ea typeface="Montserrat"/>
                  <a:cs typeface="Montserrat"/>
                  <a:sym typeface="Montserrat"/>
                </a:rPr>
                <a:t>30%</a:t>
              </a:r>
              <a:endParaRPr/>
            </a:p>
          </p:txBody>
        </p:sp>
      </p:grpSp>
      <p:grpSp>
        <p:nvGrpSpPr>
          <p:cNvPr id="969" name="Google Shape;969;p54"/>
          <p:cNvGrpSpPr/>
          <p:nvPr/>
        </p:nvGrpSpPr>
        <p:grpSpPr>
          <a:xfrm>
            <a:off x="9341692" y="4318581"/>
            <a:ext cx="3703800" cy="1612219"/>
            <a:chOff x="0" y="-200025"/>
            <a:chExt cx="4938400" cy="2149625"/>
          </a:xfrm>
        </p:grpSpPr>
        <p:sp>
          <p:nvSpPr>
            <p:cNvPr id="970" name="Google Shape;970;p54"/>
            <p:cNvSpPr/>
            <p:nvPr/>
          </p:nvSpPr>
          <p:spPr>
            <a:xfrm>
              <a:off x="0" y="0"/>
              <a:ext cx="4938400" cy="1949600"/>
            </a:xfrm>
            <a:custGeom>
              <a:rect b="b" l="l" r="r" t="t"/>
              <a:pathLst>
                <a:path extrusionOk="0" h="1949600" w="4938400">
                  <a:moveTo>
                    <a:pt x="0" y="0"/>
                  </a:moveTo>
                  <a:lnTo>
                    <a:pt x="4938400" y="0"/>
                  </a:lnTo>
                  <a:lnTo>
                    <a:pt x="4938400" y="1949600"/>
                  </a:lnTo>
                  <a:lnTo>
                    <a:pt x="0" y="1949600"/>
                  </a:lnTo>
                  <a:close/>
                </a:path>
              </a:pathLst>
            </a:custGeom>
            <a:solidFill>
              <a:srgbClr val="000000">
                <a:alpha val="0"/>
              </a:srgbClr>
            </a:solidFill>
            <a:ln>
              <a:noFill/>
            </a:ln>
          </p:spPr>
        </p:sp>
        <p:sp>
          <p:nvSpPr>
            <p:cNvPr id="971" name="Google Shape;971;p54"/>
            <p:cNvSpPr txBox="1"/>
            <p:nvPr/>
          </p:nvSpPr>
          <p:spPr>
            <a:xfrm>
              <a:off x="0" y="-200025"/>
              <a:ext cx="4938400" cy="21496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9000" u="none" cap="none" strike="noStrike">
                  <a:solidFill>
                    <a:srgbClr val="000000"/>
                  </a:solidFill>
                  <a:latin typeface="Montserrat"/>
                  <a:ea typeface="Montserrat"/>
                  <a:cs typeface="Montserrat"/>
                  <a:sym typeface="Montserrat"/>
                </a:rPr>
                <a:t>40%</a:t>
              </a:r>
              <a:endParaRPr/>
            </a:p>
          </p:txBody>
        </p:sp>
      </p:grpSp>
      <p:grpSp>
        <p:nvGrpSpPr>
          <p:cNvPr id="972" name="Google Shape;972;p54"/>
          <p:cNvGrpSpPr/>
          <p:nvPr/>
        </p:nvGrpSpPr>
        <p:grpSpPr>
          <a:xfrm>
            <a:off x="13627756" y="4318581"/>
            <a:ext cx="2634600" cy="1612219"/>
            <a:chOff x="0" y="-200025"/>
            <a:chExt cx="3512800" cy="2149625"/>
          </a:xfrm>
        </p:grpSpPr>
        <p:sp>
          <p:nvSpPr>
            <p:cNvPr id="973" name="Google Shape;973;p54"/>
            <p:cNvSpPr/>
            <p:nvPr/>
          </p:nvSpPr>
          <p:spPr>
            <a:xfrm>
              <a:off x="0" y="0"/>
              <a:ext cx="3512800" cy="1949600"/>
            </a:xfrm>
            <a:custGeom>
              <a:rect b="b" l="l" r="r" t="t"/>
              <a:pathLst>
                <a:path extrusionOk="0" h="1949600" w="3512800">
                  <a:moveTo>
                    <a:pt x="0" y="0"/>
                  </a:moveTo>
                  <a:lnTo>
                    <a:pt x="3512800" y="0"/>
                  </a:lnTo>
                  <a:lnTo>
                    <a:pt x="3512800" y="1949600"/>
                  </a:lnTo>
                  <a:lnTo>
                    <a:pt x="0" y="1949600"/>
                  </a:lnTo>
                  <a:close/>
                </a:path>
              </a:pathLst>
            </a:custGeom>
            <a:solidFill>
              <a:srgbClr val="000000">
                <a:alpha val="0"/>
              </a:srgbClr>
            </a:solidFill>
            <a:ln>
              <a:noFill/>
            </a:ln>
          </p:spPr>
        </p:sp>
        <p:sp>
          <p:nvSpPr>
            <p:cNvPr id="974" name="Google Shape;974;p54"/>
            <p:cNvSpPr txBox="1"/>
            <p:nvPr/>
          </p:nvSpPr>
          <p:spPr>
            <a:xfrm>
              <a:off x="0" y="-200025"/>
              <a:ext cx="3512800" cy="21496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9000" u="none" cap="none" strike="noStrike">
                  <a:solidFill>
                    <a:srgbClr val="000000"/>
                  </a:solidFill>
                  <a:latin typeface="Montserrat"/>
                  <a:ea typeface="Montserrat"/>
                  <a:cs typeface="Montserrat"/>
                  <a:sym typeface="Montserrat"/>
                </a:rPr>
                <a:t>50%</a:t>
              </a:r>
              <a:endParaRPr/>
            </a:p>
          </p:txBody>
        </p:sp>
      </p:grpSp>
      <p:grpSp>
        <p:nvGrpSpPr>
          <p:cNvPr id="975" name="Google Shape;975;p54"/>
          <p:cNvGrpSpPr/>
          <p:nvPr/>
        </p:nvGrpSpPr>
        <p:grpSpPr>
          <a:xfrm>
            <a:off x="740566" y="2058263"/>
            <a:ext cx="11728201" cy="1370738"/>
            <a:chOff x="0" y="-247650"/>
            <a:chExt cx="15637601" cy="1827650"/>
          </a:xfrm>
        </p:grpSpPr>
        <p:sp>
          <p:nvSpPr>
            <p:cNvPr id="976" name="Google Shape;976;p54"/>
            <p:cNvSpPr/>
            <p:nvPr/>
          </p:nvSpPr>
          <p:spPr>
            <a:xfrm>
              <a:off x="0" y="0"/>
              <a:ext cx="15637601" cy="1580000"/>
            </a:xfrm>
            <a:custGeom>
              <a:rect b="b" l="l" r="r" t="t"/>
              <a:pathLst>
                <a:path extrusionOk="0" h="1580000" w="15637601">
                  <a:moveTo>
                    <a:pt x="0" y="0"/>
                  </a:moveTo>
                  <a:lnTo>
                    <a:pt x="15637601" y="0"/>
                  </a:lnTo>
                  <a:lnTo>
                    <a:pt x="15637601" y="1580000"/>
                  </a:lnTo>
                  <a:lnTo>
                    <a:pt x="0" y="1580000"/>
                  </a:lnTo>
                  <a:close/>
                </a:path>
              </a:pathLst>
            </a:custGeom>
            <a:solidFill>
              <a:srgbClr val="000000">
                <a:alpha val="0"/>
              </a:srgbClr>
            </a:solidFill>
            <a:ln>
              <a:noFill/>
            </a:ln>
          </p:spPr>
        </p:sp>
        <p:sp>
          <p:nvSpPr>
            <p:cNvPr id="977" name="Google Shape;977;p54"/>
            <p:cNvSpPr txBox="1"/>
            <p:nvPr/>
          </p:nvSpPr>
          <p:spPr>
            <a:xfrm>
              <a:off x="0" y="-247650"/>
              <a:ext cx="15637600" cy="1827650"/>
            </a:xfrm>
            <a:prstGeom prst="rect">
              <a:avLst/>
            </a:prstGeom>
            <a:noFill/>
            <a:ln>
              <a:noFill/>
            </a:ln>
          </p:spPr>
          <p:txBody>
            <a:bodyPr anchorCtr="0" anchor="ctr" bIns="0" lIns="0" spcFirstLastPara="1" rIns="0" wrap="square" tIns="0">
              <a:noAutofit/>
            </a:bodyPr>
            <a:lstStyle/>
            <a:p>
              <a:pPr indent="0" lvl="0" marL="0" marR="0" rtl="0" algn="l">
                <a:lnSpc>
                  <a:spcPct val="156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Title for this page</a:t>
              </a:r>
              <a:endParaRPr/>
            </a:p>
          </p:txBody>
        </p:sp>
      </p:grpSp>
      <p:sp>
        <p:nvSpPr>
          <p:cNvPr id="978" name="Google Shape;978;p54"/>
          <p:cNvSpPr txBox="1"/>
          <p:nvPr/>
        </p:nvSpPr>
        <p:spPr>
          <a:xfrm>
            <a:off x="5063606" y="3776058"/>
            <a:ext cx="3867300" cy="544350"/>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US" sz="2400" u="none" cap="none" strike="noStrike">
                <a:solidFill>
                  <a:srgbClr val="000000"/>
                </a:solidFill>
                <a:latin typeface="Montserrat"/>
                <a:ea typeface="Montserrat"/>
                <a:cs typeface="Montserrat"/>
                <a:sym typeface="Montserrat"/>
              </a:rPr>
              <a:t>Title goes here</a:t>
            </a:r>
            <a:endParaRPr/>
          </a:p>
        </p:txBody>
      </p:sp>
      <p:sp>
        <p:nvSpPr>
          <p:cNvPr id="979" name="Google Shape;979;p54"/>
          <p:cNvSpPr txBox="1"/>
          <p:nvPr/>
        </p:nvSpPr>
        <p:spPr>
          <a:xfrm>
            <a:off x="9367606" y="3776058"/>
            <a:ext cx="3867300" cy="544350"/>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US" sz="2400" u="none" cap="none" strike="noStrike">
                <a:solidFill>
                  <a:srgbClr val="000000"/>
                </a:solidFill>
                <a:latin typeface="Montserrat"/>
                <a:ea typeface="Montserrat"/>
                <a:cs typeface="Montserrat"/>
                <a:sym typeface="Montserrat"/>
              </a:rPr>
              <a:t>Title goes here</a:t>
            </a:r>
            <a:endParaRPr/>
          </a:p>
        </p:txBody>
      </p:sp>
      <p:sp>
        <p:nvSpPr>
          <p:cNvPr id="980" name="Google Shape;980;p54"/>
          <p:cNvSpPr txBox="1"/>
          <p:nvPr/>
        </p:nvSpPr>
        <p:spPr>
          <a:xfrm>
            <a:off x="13671606" y="3776058"/>
            <a:ext cx="3867300" cy="544350"/>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US" sz="2400" u="none" cap="none" strike="noStrike">
                <a:solidFill>
                  <a:srgbClr val="000000"/>
                </a:solidFill>
                <a:latin typeface="Montserrat"/>
                <a:ea typeface="Montserrat"/>
                <a:cs typeface="Montserrat"/>
                <a:sym typeface="Montserrat"/>
              </a:rPr>
              <a:t>Title goes here</a:t>
            </a:r>
            <a:endParaRPr/>
          </a:p>
        </p:txBody>
      </p:sp>
      <p:sp>
        <p:nvSpPr>
          <p:cNvPr id="981" name="Google Shape;981;p54"/>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982" name="Google Shape;982;p54"/>
          <p:cNvSpPr/>
          <p:nvPr/>
        </p:nvSpPr>
        <p:spPr>
          <a:xfrm>
            <a:off x="5103332" y="793376"/>
            <a:ext cx="12102370" cy="761333"/>
          </a:xfrm>
          <a:custGeom>
            <a:rect b="b" l="l" r="r" t="t"/>
            <a:pathLst>
              <a:path extrusionOk="0" h="1015111" w="16136493">
                <a:moveTo>
                  <a:pt x="0" y="0"/>
                </a:moveTo>
                <a:lnTo>
                  <a:pt x="16136493" y="0"/>
                </a:lnTo>
                <a:lnTo>
                  <a:pt x="16136493" y="1015111"/>
                </a:lnTo>
                <a:lnTo>
                  <a:pt x="0" y="1015111"/>
                </a:lnTo>
                <a:lnTo>
                  <a:pt x="0" y="0"/>
                </a:lnTo>
                <a:close/>
              </a:path>
            </a:pathLst>
          </a:custGeom>
          <a:blipFill rotWithShape="1">
            <a:blip r:embed="rId4">
              <a:alphaModFix/>
            </a:blip>
            <a:stretch>
              <a:fillRect b="-11" l="0" r="-1" t="0"/>
            </a:stretch>
          </a:blipFill>
          <a:ln>
            <a:noFill/>
          </a:ln>
        </p:spPr>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90" name="Shape 990"/>
        <p:cNvGrpSpPr/>
        <p:nvPr/>
      </p:nvGrpSpPr>
      <p:grpSpPr>
        <a:xfrm>
          <a:off x="0" y="0"/>
          <a:ext cx="0" cy="0"/>
          <a:chOff x="0" y="0"/>
          <a:chExt cx="0" cy="0"/>
        </a:xfrm>
      </p:grpSpPr>
      <p:sp>
        <p:nvSpPr>
          <p:cNvPr id="991" name="Google Shape;991;p55"/>
          <p:cNvSpPr/>
          <p:nvPr/>
        </p:nvSpPr>
        <p:spPr>
          <a:xfrm>
            <a:off x="961050" y="74855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8" r="-6344" t="-14655"/>
            </a:stretch>
          </a:blipFill>
          <a:ln>
            <a:noFill/>
          </a:ln>
        </p:spPr>
      </p:sp>
      <p:sp>
        <p:nvSpPr>
          <p:cNvPr id="992" name="Google Shape;992;p55"/>
          <p:cNvSpPr/>
          <p:nvPr/>
        </p:nvSpPr>
        <p:spPr>
          <a:xfrm>
            <a:off x="9979800" y="0"/>
            <a:ext cx="8308181" cy="10287000"/>
          </a:xfrm>
          <a:custGeom>
            <a:rect b="b" l="l" r="r" t="t"/>
            <a:pathLst>
              <a:path extrusionOk="0" h="13716000" w="11077575">
                <a:moveTo>
                  <a:pt x="0" y="0"/>
                </a:moveTo>
                <a:lnTo>
                  <a:pt x="11077575" y="0"/>
                </a:lnTo>
                <a:lnTo>
                  <a:pt x="11077575" y="13716000"/>
                </a:lnTo>
                <a:lnTo>
                  <a:pt x="0" y="13716000"/>
                </a:lnTo>
                <a:close/>
              </a:path>
            </a:pathLst>
          </a:custGeom>
          <a:solidFill>
            <a:srgbClr val="F3DAA2"/>
          </a:solidFill>
          <a:ln>
            <a:noFill/>
          </a:ln>
        </p:spPr>
      </p:sp>
      <p:sp>
        <p:nvSpPr>
          <p:cNvPr id="993" name="Google Shape;993;p55"/>
          <p:cNvSpPr/>
          <p:nvPr/>
        </p:nvSpPr>
        <p:spPr>
          <a:xfrm>
            <a:off x="11057050" y="733900"/>
            <a:ext cx="6153626" cy="8819198"/>
          </a:xfrm>
          <a:custGeom>
            <a:rect b="b" l="l" r="r" t="t"/>
            <a:pathLst>
              <a:path extrusionOk="0" h="11758930" w="8204835">
                <a:moveTo>
                  <a:pt x="0" y="0"/>
                </a:moveTo>
                <a:lnTo>
                  <a:pt x="8204835" y="0"/>
                </a:lnTo>
                <a:lnTo>
                  <a:pt x="8204835" y="11758930"/>
                </a:lnTo>
                <a:lnTo>
                  <a:pt x="0" y="11758930"/>
                </a:lnTo>
                <a:lnTo>
                  <a:pt x="0" y="0"/>
                </a:lnTo>
                <a:close/>
              </a:path>
            </a:pathLst>
          </a:custGeom>
          <a:blipFill rotWithShape="1">
            <a:blip r:embed="rId4">
              <a:alphaModFix/>
            </a:blip>
            <a:stretch>
              <a:fillRect b="0" l="0" r="0" t="0"/>
            </a:stretch>
          </a:blipFill>
          <a:ln>
            <a:noFill/>
          </a:ln>
        </p:spPr>
      </p:sp>
      <p:sp>
        <p:nvSpPr>
          <p:cNvPr id="994" name="Google Shape;994;p55"/>
          <p:cNvSpPr txBox="1"/>
          <p:nvPr/>
        </p:nvSpPr>
        <p:spPr>
          <a:xfrm>
            <a:off x="589475" y="3621850"/>
            <a:ext cx="7938850" cy="2960025"/>
          </a:xfrm>
          <a:prstGeom prst="rect">
            <a:avLst/>
          </a:prstGeom>
          <a:noFill/>
          <a:ln>
            <a:noFill/>
          </a:ln>
        </p:spPr>
        <p:txBody>
          <a:bodyPr anchorCtr="0" anchor="t" bIns="0" lIns="0" spcFirstLastPara="1" rIns="0" wrap="square" tIns="0">
            <a:spAutoFit/>
          </a:bodyPr>
          <a:lstStyle/>
          <a:p>
            <a:pPr indent="-513080" lvl="1" marL="1026160" marR="0" rtl="0" algn="l">
              <a:lnSpc>
                <a:spcPct val="180000"/>
              </a:lnSpc>
              <a:spcBef>
                <a:spcPts val="0"/>
              </a:spcBef>
              <a:spcAft>
                <a:spcPts val="0"/>
              </a:spcAft>
              <a:buClr>
                <a:srgbClr val="FFFFFF"/>
              </a:buClr>
              <a:buSzPts val="3200"/>
              <a:buFont typeface="Arial"/>
              <a:buChar char="•"/>
            </a:pPr>
            <a:r>
              <a:rPr b="0" i="0" lang="en-US" sz="3200" u="none" cap="none" strike="noStrike">
                <a:solidFill>
                  <a:srgbClr val="FFFFFF"/>
                </a:solidFill>
                <a:latin typeface="Montserrat"/>
                <a:ea typeface="Montserrat"/>
                <a:cs typeface="Montserrat"/>
                <a:sym typeface="Montserrat"/>
              </a:rPr>
              <a:t>Lorem ipsum dolor sit amet.</a:t>
            </a:r>
            <a:endParaRPr/>
          </a:p>
          <a:p>
            <a:pPr indent="-513080" lvl="1" marL="1026160" marR="0" rtl="0" algn="l">
              <a:lnSpc>
                <a:spcPct val="180000"/>
              </a:lnSpc>
              <a:spcBef>
                <a:spcPts val="0"/>
              </a:spcBef>
              <a:spcAft>
                <a:spcPts val="0"/>
              </a:spcAft>
              <a:buClr>
                <a:srgbClr val="FFFFFF"/>
              </a:buClr>
              <a:buSzPts val="3200"/>
              <a:buFont typeface="Arial"/>
              <a:buChar char="•"/>
            </a:pPr>
            <a:r>
              <a:rPr b="0" i="0" lang="en-US" sz="3200" u="none" cap="none" strike="noStrike">
                <a:solidFill>
                  <a:srgbClr val="FFFFFF"/>
                </a:solidFill>
                <a:latin typeface="Montserrat"/>
                <a:ea typeface="Montserrat"/>
                <a:cs typeface="Montserrat"/>
                <a:sym typeface="Montserrat"/>
              </a:rPr>
              <a:t>Consectetur adipiscing elit.</a:t>
            </a:r>
            <a:endParaRPr/>
          </a:p>
          <a:p>
            <a:pPr indent="-513080" lvl="1" marL="1026160" marR="0" rtl="0" algn="l">
              <a:lnSpc>
                <a:spcPct val="180000"/>
              </a:lnSpc>
              <a:spcBef>
                <a:spcPts val="0"/>
              </a:spcBef>
              <a:spcAft>
                <a:spcPts val="0"/>
              </a:spcAft>
              <a:buClr>
                <a:srgbClr val="FFFFFF"/>
              </a:buClr>
              <a:buSzPts val="3200"/>
              <a:buFont typeface="Arial"/>
              <a:buChar char="•"/>
            </a:pPr>
            <a:r>
              <a:rPr b="0" i="0" lang="en-US" sz="3200" u="none" cap="none" strike="noStrike">
                <a:solidFill>
                  <a:srgbClr val="FFFFFF"/>
                </a:solidFill>
                <a:latin typeface="Montserrat"/>
                <a:ea typeface="Montserrat"/>
                <a:cs typeface="Montserrat"/>
                <a:sym typeface="Montserrat"/>
              </a:rPr>
              <a:t>Sed do eiusmod tempor incididunt.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002" name="Shape 1002"/>
        <p:cNvGrpSpPr/>
        <p:nvPr/>
      </p:nvGrpSpPr>
      <p:grpSpPr>
        <a:xfrm>
          <a:off x="0" y="0"/>
          <a:ext cx="0" cy="0"/>
          <a:chOff x="0" y="0"/>
          <a:chExt cx="0" cy="0"/>
        </a:xfrm>
      </p:grpSpPr>
      <p:sp>
        <p:nvSpPr>
          <p:cNvPr id="1003" name="Google Shape;1003;p56"/>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1004" name="Google Shape;1004;p56"/>
          <p:cNvSpPr txBox="1"/>
          <p:nvPr/>
        </p:nvSpPr>
        <p:spPr>
          <a:xfrm>
            <a:off x="589475" y="3621850"/>
            <a:ext cx="7938850" cy="2960025"/>
          </a:xfrm>
          <a:prstGeom prst="rect">
            <a:avLst/>
          </a:prstGeom>
          <a:noFill/>
          <a:ln>
            <a:noFill/>
          </a:ln>
        </p:spPr>
        <p:txBody>
          <a:bodyPr anchorCtr="0" anchor="t" bIns="0" lIns="0" spcFirstLastPara="1" rIns="0" wrap="square" tIns="0">
            <a:spAutoFit/>
          </a:bodyPr>
          <a:lstStyle/>
          <a:p>
            <a:pPr indent="-513080" lvl="1" marL="1026160" marR="0" rtl="0" algn="l">
              <a:lnSpc>
                <a:spcPct val="180000"/>
              </a:lnSpc>
              <a:spcBef>
                <a:spcPts val="0"/>
              </a:spcBef>
              <a:spcAft>
                <a:spcPts val="0"/>
              </a:spcAft>
              <a:buClr>
                <a:srgbClr val="000000"/>
              </a:buClr>
              <a:buSzPts val="3200"/>
              <a:buFont typeface="Arial"/>
              <a:buChar char="•"/>
            </a:pPr>
            <a:r>
              <a:rPr b="0" i="0" lang="en-US" sz="3200" u="none" cap="none" strike="noStrike">
                <a:solidFill>
                  <a:srgbClr val="000000"/>
                </a:solidFill>
                <a:latin typeface="Montserrat"/>
                <a:ea typeface="Montserrat"/>
                <a:cs typeface="Montserrat"/>
                <a:sym typeface="Montserrat"/>
              </a:rPr>
              <a:t>Lorem ipsum dolor sit amet.</a:t>
            </a:r>
            <a:endParaRPr/>
          </a:p>
          <a:p>
            <a:pPr indent="-513080" lvl="1" marL="1026160" marR="0" rtl="0" algn="l">
              <a:lnSpc>
                <a:spcPct val="180000"/>
              </a:lnSpc>
              <a:spcBef>
                <a:spcPts val="0"/>
              </a:spcBef>
              <a:spcAft>
                <a:spcPts val="0"/>
              </a:spcAft>
              <a:buClr>
                <a:srgbClr val="000000"/>
              </a:buClr>
              <a:buSzPts val="3200"/>
              <a:buFont typeface="Arial"/>
              <a:buChar char="•"/>
            </a:pPr>
            <a:r>
              <a:rPr b="0" i="0" lang="en-US" sz="3200" u="none" cap="none" strike="noStrike">
                <a:solidFill>
                  <a:srgbClr val="000000"/>
                </a:solidFill>
                <a:latin typeface="Montserrat"/>
                <a:ea typeface="Montserrat"/>
                <a:cs typeface="Montserrat"/>
                <a:sym typeface="Montserrat"/>
              </a:rPr>
              <a:t>Consectetur adipiscing elit.</a:t>
            </a:r>
            <a:endParaRPr/>
          </a:p>
          <a:p>
            <a:pPr indent="-513080" lvl="1" marL="1026160" marR="0" rtl="0" algn="l">
              <a:lnSpc>
                <a:spcPct val="180000"/>
              </a:lnSpc>
              <a:spcBef>
                <a:spcPts val="0"/>
              </a:spcBef>
              <a:spcAft>
                <a:spcPts val="0"/>
              </a:spcAft>
              <a:buClr>
                <a:srgbClr val="000000"/>
              </a:buClr>
              <a:buSzPts val="3200"/>
              <a:buFont typeface="Arial"/>
              <a:buChar char="•"/>
            </a:pPr>
            <a:r>
              <a:rPr b="0" i="0" lang="en-US" sz="3200" u="none" cap="none" strike="noStrike">
                <a:solidFill>
                  <a:srgbClr val="000000"/>
                </a:solidFill>
                <a:latin typeface="Montserrat"/>
                <a:ea typeface="Montserrat"/>
                <a:cs typeface="Montserrat"/>
                <a:sym typeface="Montserrat"/>
              </a:rPr>
              <a:t>Sed do eiusmod tempor incididunt. </a:t>
            </a:r>
            <a:endParaRPr/>
          </a:p>
        </p:txBody>
      </p:sp>
      <p:sp>
        <p:nvSpPr>
          <p:cNvPr id="1005" name="Google Shape;1005;p56"/>
          <p:cNvSpPr/>
          <p:nvPr/>
        </p:nvSpPr>
        <p:spPr>
          <a:xfrm>
            <a:off x="10398200" y="0"/>
            <a:ext cx="7886129" cy="10287000"/>
          </a:xfrm>
          <a:custGeom>
            <a:rect b="b" l="l" r="r" t="t"/>
            <a:pathLst>
              <a:path extrusionOk="0" h="13716000" w="10514838">
                <a:moveTo>
                  <a:pt x="0" y="0"/>
                </a:moveTo>
                <a:lnTo>
                  <a:pt x="10514838" y="0"/>
                </a:lnTo>
                <a:lnTo>
                  <a:pt x="10514838" y="13716000"/>
                </a:lnTo>
                <a:lnTo>
                  <a:pt x="0" y="13716000"/>
                </a:lnTo>
                <a:lnTo>
                  <a:pt x="0" y="0"/>
                </a:lnTo>
                <a:close/>
              </a:path>
            </a:pathLst>
          </a:custGeom>
          <a:blipFill rotWithShape="1">
            <a:blip r:embed="rId4">
              <a:alphaModFix/>
            </a:blip>
            <a:stretch>
              <a:fillRect b="0" l="-65890" r="-65907" t="0"/>
            </a:stretch>
          </a:blipFill>
          <a:ln>
            <a:noFill/>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13" name="Shape 1013"/>
        <p:cNvGrpSpPr/>
        <p:nvPr/>
      </p:nvGrpSpPr>
      <p:grpSpPr>
        <a:xfrm>
          <a:off x="0" y="0"/>
          <a:ext cx="0" cy="0"/>
          <a:chOff x="0" y="0"/>
          <a:chExt cx="0" cy="0"/>
        </a:xfrm>
      </p:grpSpPr>
      <p:sp>
        <p:nvSpPr>
          <p:cNvPr id="1014" name="Google Shape;1014;p57"/>
          <p:cNvSpPr/>
          <p:nvPr/>
        </p:nvSpPr>
        <p:spPr>
          <a:xfrm>
            <a:off x="12049750" y="0"/>
            <a:ext cx="6238208" cy="10287000"/>
          </a:xfrm>
          <a:custGeom>
            <a:rect b="b" l="l" r="r" t="t"/>
            <a:pathLst>
              <a:path extrusionOk="0" h="13716000" w="8317611">
                <a:moveTo>
                  <a:pt x="0" y="0"/>
                </a:moveTo>
                <a:lnTo>
                  <a:pt x="8317611" y="0"/>
                </a:lnTo>
                <a:lnTo>
                  <a:pt x="8317611" y="13716000"/>
                </a:lnTo>
                <a:lnTo>
                  <a:pt x="0" y="13716000"/>
                </a:lnTo>
                <a:close/>
              </a:path>
            </a:pathLst>
          </a:custGeom>
          <a:solidFill>
            <a:srgbClr val="000000"/>
          </a:solidFill>
          <a:ln>
            <a:noFill/>
          </a:ln>
        </p:spPr>
      </p:sp>
      <p:sp>
        <p:nvSpPr>
          <p:cNvPr id="1015" name="Google Shape;1015;p57"/>
          <p:cNvSpPr/>
          <p:nvPr/>
        </p:nvSpPr>
        <p:spPr>
          <a:xfrm>
            <a:off x="961050" y="74855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8" r="-6344" t="-14655"/>
            </a:stretch>
          </a:blipFill>
          <a:ln>
            <a:noFill/>
          </a:ln>
        </p:spPr>
      </p:sp>
      <p:sp>
        <p:nvSpPr>
          <p:cNvPr id="1016" name="Google Shape;1016;p57"/>
          <p:cNvSpPr/>
          <p:nvPr/>
        </p:nvSpPr>
        <p:spPr>
          <a:xfrm rot="-5400000">
            <a:off x="756452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1017" name="Google Shape;1017;p57"/>
          <p:cNvSpPr/>
          <p:nvPr/>
        </p:nvSpPr>
        <p:spPr>
          <a:xfrm rot="-5400000">
            <a:off x="881217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1018" name="Google Shape;1018;p57"/>
          <p:cNvSpPr/>
          <p:nvPr/>
        </p:nvSpPr>
        <p:spPr>
          <a:xfrm rot="-5400000">
            <a:off x="1005982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1019" name="Google Shape;1019;p57"/>
          <p:cNvSpPr/>
          <p:nvPr/>
        </p:nvSpPr>
        <p:spPr>
          <a:xfrm rot="-5400000">
            <a:off x="1130747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1020" name="Google Shape;1020;p57"/>
          <p:cNvSpPr/>
          <p:nvPr/>
        </p:nvSpPr>
        <p:spPr>
          <a:xfrm rot="-5400000">
            <a:off x="12555122" y="4534044"/>
            <a:ext cx="10218134" cy="1247680"/>
          </a:xfrm>
          <a:custGeom>
            <a:rect b="b" l="l" r="r" t="t"/>
            <a:pathLst>
              <a:path extrusionOk="0" h="1663573" w="13624179">
                <a:moveTo>
                  <a:pt x="0" y="0"/>
                </a:moveTo>
                <a:lnTo>
                  <a:pt x="13624179" y="0"/>
                </a:lnTo>
                <a:lnTo>
                  <a:pt x="13624179" y="1663573"/>
                </a:lnTo>
                <a:lnTo>
                  <a:pt x="0" y="1663573"/>
                </a:lnTo>
                <a:lnTo>
                  <a:pt x="0" y="0"/>
                </a:lnTo>
                <a:close/>
              </a:path>
            </a:pathLst>
          </a:custGeom>
          <a:blipFill rotWithShape="1">
            <a:blip r:embed="rId4">
              <a:alphaModFix/>
            </a:blip>
            <a:stretch>
              <a:fillRect b="-5" l="-99403" r="-1" t="-2738"/>
            </a:stretch>
          </a:blipFill>
          <a:ln>
            <a:noFill/>
          </a:ln>
        </p:spPr>
      </p:sp>
      <p:sp>
        <p:nvSpPr>
          <p:cNvPr id="1021" name="Google Shape;1021;p57"/>
          <p:cNvSpPr txBox="1"/>
          <p:nvPr/>
        </p:nvSpPr>
        <p:spPr>
          <a:xfrm>
            <a:off x="589475" y="3621850"/>
            <a:ext cx="7938850" cy="2960025"/>
          </a:xfrm>
          <a:prstGeom prst="rect">
            <a:avLst/>
          </a:prstGeom>
          <a:noFill/>
          <a:ln>
            <a:noFill/>
          </a:ln>
        </p:spPr>
        <p:txBody>
          <a:bodyPr anchorCtr="0" anchor="t" bIns="0" lIns="0" spcFirstLastPara="1" rIns="0" wrap="square" tIns="0">
            <a:spAutoFit/>
          </a:bodyPr>
          <a:lstStyle/>
          <a:p>
            <a:pPr indent="-513080" lvl="1" marL="1026160" marR="0" rtl="0" algn="l">
              <a:lnSpc>
                <a:spcPct val="180000"/>
              </a:lnSpc>
              <a:spcBef>
                <a:spcPts val="0"/>
              </a:spcBef>
              <a:spcAft>
                <a:spcPts val="0"/>
              </a:spcAft>
              <a:buClr>
                <a:srgbClr val="FFFFFF"/>
              </a:buClr>
              <a:buSzPts val="3200"/>
              <a:buFont typeface="Arial"/>
              <a:buChar char="•"/>
            </a:pPr>
            <a:r>
              <a:rPr b="0" i="0" lang="en-US" sz="3200" u="none" cap="none" strike="noStrike">
                <a:solidFill>
                  <a:srgbClr val="FFFFFF"/>
                </a:solidFill>
                <a:latin typeface="Montserrat"/>
                <a:ea typeface="Montserrat"/>
                <a:cs typeface="Montserrat"/>
                <a:sym typeface="Montserrat"/>
              </a:rPr>
              <a:t>Lorem ipsum dolor sit amet.</a:t>
            </a:r>
            <a:endParaRPr/>
          </a:p>
          <a:p>
            <a:pPr indent="-513080" lvl="1" marL="1026160" marR="0" rtl="0" algn="l">
              <a:lnSpc>
                <a:spcPct val="180000"/>
              </a:lnSpc>
              <a:spcBef>
                <a:spcPts val="0"/>
              </a:spcBef>
              <a:spcAft>
                <a:spcPts val="0"/>
              </a:spcAft>
              <a:buClr>
                <a:srgbClr val="FFFFFF"/>
              </a:buClr>
              <a:buSzPts val="3200"/>
              <a:buFont typeface="Arial"/>
              <a:buChar char="•"/>
            </a:pPr>
            <a:r>
              <a:rPr b="0" i="0" lang="en-US" sz="3200" u="none" cap="none" strike="noStrike">
                <a:solidFill>
                  <a:srgbClr val="FFFFFF"/>
                </a:solidFill>
                <a:latin typeface="Montserrat"/>
                <a:ea typeface="Montserrat"/>
                <a:cs typeface="Montserrat"/>
                <a:sym typeface="Montserrat"/>
              </a:rPr>
              <a:t>Consectetur adipiscing elit.</a:t>
            </a:r>
            <a:endParaRPr/>
          </a:p>
          <a:p>
            <a:pPr indent="-513080" lvl="1" marL="1026160" marR="0" rtl="0" algn="l">
              <a:lnSpc>
                <a:spcPct val="180000"/>
              </a:lnSpc>
              <a:spcBef>
                <a:spcPts val="0"/>
              </a:spcBef>
              <a:spcAft>
                <a:spcPts val="0"/>
              </a:spcAft>
              <a:buClr>
                <a:srgbClr val="FFFFFF"/>
              </a:buClr>
              <a:buSzPts val="3200"/>
              <a:buFont typeface="Arial"/>
              <a:buChar char="•"/>
            </a:pPr>
            <a:r>
              <a:rPr b="0" i="0" lang="en-US" sz="3200" u="none" cap="none" strike="noStrike">
                <a:solidFill>
                  <a:srgbClr val="FFFFFF"/>
                </a:solidFill>
                <a:latin typeface="Montserrat"/>
                <a:ea typeface="Montserrat"/>
                <a:cs typeface="Montserrat"/>
                <a:sym typeface="Montserrat"/>
              </a:rPr>
              <a:t>Sed do eiusmod tempor incididunt.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029" name="Shape 1029"/>
        <p:cNvGrpSpPr/>
        <p:nvPr/>
      </p:nvGrpSpPr>
      <p:grpSpPr>
        <a:xfrm>
          <a:off x="0" y="0"/>
          <a:ext cx="0" cy="0"/>
          <a:chOff x="0" y="0"/>
          <a:chExt cx="0" cy="0"/>
        </a:xfrm>
      </p:grpSpPr>
      <p:sp>
        <p:nvSpPr>
          <p:cNvPr id="1030" name="Google Shape;1030;p58"/>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1031" name="Google Shape;1031;p58"/>
          <p:cNvSpPr/>
          <p:nvPr/>
        </p:nvSpPr>
        <p:spPr>
          <a:xfrm>
            <a:off x="12358100" y="3463454"/>
            <a:ext cx="4522280" cy="3360134"/>
          </a:xfrm>
          <a:custGeom>
            <a:rect b="b" l="l" r="r" t="t"/>
            <a:pathLst>
              <a:path extrusionOk="0" h="4480179" w="6029706">
                <a:moveTo>
                  <a:pt x="0" y="0"/>
                </a:moveTo>
                <a:lnTo>
                  <a:pt x="6029706" y="0"/>
                </a:lnTo>
                <a:lnTo>
                  <a:pt x="6029706" y="4480179"/>
                </a:lnTo>
                <a:lnTo>
                  <a:pt x="0" y="4480179"/>
                </a:lnTo>
                <a:lnTo>
                  <a:pt x="0" y="0"/>
                </a:lnTo>
                <a:close/>
              </a:path>
            </a:pathLst>
          </a:custGeom>
          <a:blipFill rotWithShape="1">
            <a:blip r:embed="rId4">
              <a:alphaModFix/>
            </a:blip>
            <a:stretch>
              <a:fillRect b="-68736" l="-12537" r="-12526" t="-49024"/>
            </a:stretch>
          </a:blipFill>
          <a:ln>
            <a:noFill/>
          </a:ln>
        </p:spPr>
      </p:sp>
      <p:sp>
        <p:nvSpPr>
          <p:cNvPr id="1032" name="Google Shape;1032;p58"/>
          <p:cNvSpPr txBox="1"/>
          <p:nvPr/>
        </p:nvSpPr>
        <p:spPr>
          <a:xfrm>
            <a:off x="589475" y="3621850"/>
            <a:ext cx="7938850" cy="2960025"/>
          </a:xfrm>
          <a:prstGeom prst="rect">
            <a:avLst/>
          </a:prstGeom>
          <a:noFill/>
          <a:ln>
            <a:noFill/>
          </a:ln>
        </p:spPr>
        <p:txBody>
          <a:bodyPr anchorCtr="0" anchor="t" bIns="0" lIns="0" spcFirstLastPara="1" rIns="0" wrap="square" tIns="0">
            <a:spAutoFit/>
          </a:bodyPr>
          <a:lstStyle/>
          <a:p>
            <a:pPr indent="-513080" lvl="1" marL="1026160" marR="0" rtl="0" algn="l">
              <a:lnSpc>
                <a:spcPct val="180000"/>
              </a:lnSpc>
              <a:spcBef>
                <a:spcPts val="0"/>
              </a:spcBef>
              <a:spcAft>
                <a:spcPts val="0"/>
              </a:spcAft>
              <a:buClr>
                <a:srgbClr val="000000"/>
              </a:buClr>
              <a:buSzPts val="3200"/>
              <a:buFont typeface="Arial"/>
              <a:buChar char="•"/>
            </a:pPr>
            <a:r>
              <a:rPr b="0" i="0" lang="en-US" sz="3200" u="none" cap="none" strike="noStrike">
                <a:solidFill>
                  <a:srgbClr val="000000"/>
                </a:solidFill>
                <a:latin typeface="Montserrat"/>
                <a:ea typeface="Montserrat"/>
                <a:cs typeface="Montserrat"/>
                <a:sym typeface="Montserrat"/>
              </a:rPr>
              <a:t>Lorem ipsum dolor sit amet.</a:t>
            </a:r>
            <a:endParaRPr/>
          </a:p>
          <a:p>
            <a:pPr indent="-513080" lvl="1" marL="1026160" marR="0" rtl="0" algn="l">
              <a:lnSpc>
                <a:spcPct val="180000"/>
              </a:lnSpc>
              <a:spcBef>
                <a:spcPts val="0"/>
              </a:spcBef>
              <a:spcAft>
                <a:spcPts val="0"/>
              </a:spcAft>
              <a:buClr>
                <a:srgbClr val="000000"/>
              </a:buClr>
              <a:buSzPts val="3200"/>
              <a:buFont typeface="Arial"/>
              <a:buChar char="•"/>
            </a:pPr>
            <a:r>
              <a:rPr b="0" i="0" lang="en-US" sz="3200" u="none" cap="none" strike="noStrike">
                <a:solidFill>
                  <a:srgbClr val="000000"/>
                </a:solidFill>
                <a:latin typeface="Montserrat"/>
                <a:ea typeface="Montserrat"/>
                <a:cs typeface="Montserrat"/>
                <a:sym typeface="Montserrat"/>
              </a:rPr>
              <a:t>Consectetur adipiscing elit.</a:t>
            </a:r>
            <a:endParaRPr/>
          </a:p>
          <a:p>
            <a:pPr indent="-513080" lvl="1" marL="1026160" marR="0" rtl="0" algn="l">
              <a:lnSpc>
                <a:spcPct val="180000"/>
              </a:lnSpc>
              <a:spcBef>
                <a:spcPts val="0"/>
              </a:spcBef>
              <a:spcAft>
                <a:spcPts val="0"/>
              </a:spcAft>
              <a:buClr>
                <a:srgbClr val="000000"/>
              </a:buClr>
              <a:buSzPts val="3200"/>
              <a:buFont typeface="Arial"/>
              <a:buChar char="•"/>
            </a:pPr>
            <a:r>
              <a:rPr b="0" i="0" lang="en-US" sz="3200" u="none" cap="none" strike="noStrike">
                <a:solidFill>
                  <a:srgbClr val="000000"/>
                </a:solidFill>
                <a:latin typeface="Montserrat"/>
                <a:ea typeface="Montserrat"/>
                <a:cs typeface="Montserrat"/>
                <a:sym typeface="Montserrat"/>
              </a:rPr>
              <a:t>Sed do eiusmod tempor incididunt.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43" name="Shape 143"/>
        <p:cNvGrpSpPr/>
        <p:nvPr/>
      </p:nvGrpSpPr>
      <p:grpSpPr>
        <a:xfrm>
          <a:off x="0" y="0"/>
          <a:ext cx="0" cy="0"/>
          <a:chOff x="0" y="0"/>
          <a:chExt cx="0" cy="0"/>
        </a:xfrm>
      </p:grpSpPr>
      <p:sp>
        <p:nvSpPr>
          <p:cNvPr id="144" name="Google Shape;144;p7"/>
          <p:cNvSpPr/>
          <p:nvPr/>
        </p:nvSpPr>
        <p:spPr>
          <a:xfrm>
            <a:off x="9979600" y="0"/>
            <a:ext cx="8308181" cy="10287000"/>
          </a:xfrm>
          <a:custGeom>
            <a:rect b="b" l="l" r="r" t="t"/>
            <a:pathLst>
              <a:path extrusionOk="0" h="13716000" w="11077575">
                <a:moveTo>
                  <a:pt x="0" y="0"/>
                </a:moveTo>
                <a:lnTo>
                  <a:pt x="11077575" y="0"/>
                </a:lnTo>
                <a:lnTo>
                  <a:pt x="11077575" y="13716000"/>
                </a:lnTo>
                <a:lnTo>
                  <a:pt x="0" y="13716000"/>
                </a:lnTo>
                <a:close/>
              </a:path>
            </a:pathLst>
          </a:custGeom>
          <a:solidFill>
            <a:srgbClr val="000000"/>
          </a:solidFill>
          <a:ln>
            <a:noFill/>
          </a:ln>
        </p:spPr>
      </p:sp>
      <p:sp>
        <p:nvSpPr>
          <p:cNvPr id="145" name="Google Shape;145;p7"/>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146" name="Google Shape;146;p7"/>
          <p:cNvSpPr/>
          <p:nvPr/>
        </p:nvSpPr>
        <p:spPr>
          <a:xfrm>
            <a:off x="9979600" y="0"/>
            <a:ext cx="8308200" cy="10822092"/>
          </a:xfrm>
          <a:custGeom>
            <a:rect b="b" l="l" r="r" t="t"/>
            <a:pathLst>
              <a:path extrusionOk="0" h="10822092" w="8308200">
                <a:moveTo>
                  <a:pt x="0" y="0"/>
                </a:moveTo>
                <a:lnTo>
                  <a:pt x="8308200" y="0"/>
                </a:lnTo>
                <a:lnTo>
                  <a:pt x="8308200" y="10822092"/>
                </a:lnTo>
                <a:lnTo>
                  <a:pt x="0" y="10822092"/>
                </a:lnTo>
                <a:lnTo>
                  <a:pt x="0" y="0"/>
                </a:lnTo>
                <a:close/>
              </a:path>
            </a:pathLst>
          </a:custGeom>
          <a:blipFill rotWithShape="1">
            <a:blip r:embed="rId4">
              <a:alphaModFix/>
            </a:blip>
            <a:stretch>
              <a:fillRect b="0" l="0" r="0" t="-1426"/>
            </a:stretch>
          </a:blipFill>
          <a:ln>
            <a:noFill/>
          </a:ln>
        </p:spPr>
      </p:sp>
      <p:sp>
        <p:nvSpPr>
          <p:cNvPr id="147" name="Google Shape;147;p7"/>
          <p:cNvSpPr txBox="1"/>
          <p:nvPr/>
        </p:nvSpPr>
        <p:spPr>
          <a:xfrm>
            <a:off x="589475" y="3602800"/>
            <a:ext cx="7938900" cy="5271300"/>
          </a:xfrm>
          <a:prstGeom prst="rect">
            <a:avLst/>
          </a:prstGeom>
          <a:noFill/>
          <a:ln>
            <a:noFill/>
          </a:ln>
        </p:spPr>
        <p:txBody>
          <a:bodyPr anchorCtr="0" anchor="t" bIns="0" lIns="0" spcFirstLastPara="1" rIns="0" wrap="square" tIns="0">
            <a:spAutoFit/>
          </a:bodyPr>
          <a:lstStyle/>
          <a:p>
            <a:pPr indent="-557694" lvl="1" marL="1089862" marR="0" rtl="0" algn="l">
              <a:lnSpc>
                <a:spcPct val="115000"/>
              </a:lnSpc>
              <a:spcBef>
                <a:spcPts val="0"/>
              </a:spcBef>
              <a:spcAft>
                <a:spcPts val="0"/>
              </a:spcAft>
              <a:buClr>
                <a:srgbClr val="000000"/>
              </a:buClr>
              <a:buSzPts val="3600"/>
              <a:buFont typeface="Helvetica Neue"/>
              <a:buChar char="•"/>
            </a:pPr>
            <a:r>
              <a:rPr i="0" lang="en-US" sz="3600" u="none" cap="none" strike="noStrike">
                <a:solidFill>
                  <a:srgbClr val="000000"/>
                </a:solidFill>
                <a:latin typeface="Helvetica Neue"/>
                <a:ea typeface="Helvetica Neue"/>
                <a:cs typeface="Helvetica Neue"/>
                <a:sym typeface="Helvetica Neue"/>
              </a:rPr>
              <a:t>Programming language developed in 1993, maintained by a team at PUC-Rio in Rio de Janeiro, Brazil.</a:t>
            </a:r>
            <a:endParaRPr sz="3600">
              <a:latin typeface="Helvetica Neue"/>
              <a:ea typeface="Helvetica Neue"/>
              <a:cs typeface="Helvetica Neue"/>
              <a:sym typeface="Helvetica Neue"/>
            </a:endParaRPr>
          </a:p>
          <a:p>
            <a:pPr indent="-557694" lvl="1" marL="1089862" marR="0" rtl="0" algn="l">
              <a:lnSpc>
                <a:spcPct val="115000"/>
              </a:lnSpc>
              <a:spcBef>
                <a:spcPts val="1000"/>
              </a:spcBef>
              <a:spcAft>
                <a:spcPts val="0"/>
              </a:spcAft>
              <a:buClr>
                <a:srgbClr val="000000"/>
              </a:buClr>
              <a:buSzPts val="3600"/>
              <a:buFont typeface="Helvetica Neue"/>
              <a:buChar char="•"/>
            </a:pPr>
            <a:r>
              <a:rPr i="0" lang="en-US" sz="3600" u="none" cap="none" strike="noStrike">
                <a:solidFill>
                  <a:srgbClr val="000000"/>
                </a:solidFill>
                <a:latin typeface="Helvetica Neue"/>
                <a:ea typeface="Helvetica Neue"/>
                <a:cs typeface="Helvetica Neue"/>
                <a:sym typeface="Helvetica Neue"/>
              </a:rPr>
              <a:t>Fast and lightweight, with simple syntax and a robust sandbox.</a:t>
            </a:r>
            <a:endParaRPr sz="3600">
              <a:latin typeface="Helvetica Neue"/>
              <a:ea typeface="Helvetica Neue"/>
              <a:cs typeface="Helvetica Neue"/>
              <a:sym typeface="Helvetica Neue"/>
            </a:endParaRPr>
          </a:p>
          <a:p>
            <a:pPr indent="-557910" lvl="1" marL="1090294" marR="0" rtl="0" algn="l">
              <a:lnSpc>
                <a:spcPct val="115000"/>
              </a:lnSpc>
              <a:spcBef>
                <a:spcPts val="1000"/>
              </a:spcBef>
              <a:spcAft>
                <a:spcPts val="1000"/>
              </a:spcAft>
              <a:buClr>
                <a:srgbClr val="000000"/>
              </a:buClr>
              <a:buSzPts val="3600"/>
              <a:buFont typeface="Helvetica Neue"/>
              <a:buChar char="•"/>
            </a:pPr>
            <a:r>
              <a:rPr i="0" lang="en-US" sz="3600" u="none" cap="none" strike="noStrike">
                <a:solidFill>
                  <a:srgbClr val="000000"/>
                </a:solidFill>
                <a:latin typeface="Helvetica Neue"/>
                <a:ea typeface="Helvetica Neue"/>
                <a:cs typeface="Helvetica Neue"/>
                <a:sym typeface="Helvetica Neue"/>
              </a:rPr>
              <a:t>Known for its short learning curve.</a:t>
            </a:r>
            <a:endParaRPr sz="3600">
              <a:latin typeface="Helvetica Neue"/>
              <a:ea typeface="Helvetica Neue"/>
              <a:cs typeface="Helvetica Neue"/>
              <a:sym typeface="Helvetica Neue"/>
            </a:endParaRPr>
          </a:p>
        </p:txBody>
      </p:sp>
      <p:sp>
        <p:nvSpPr>
          <p:cNvPr id="148" name="Google Shape;148;p7"/>
          <p:cNvSpPr txBox="1"/>
          <p:nvPr/>
        </p:nvSpPr>
        <p:spPr>
          <a:xfrm>
            <a:off x="47656" y="2031677"/>
            <a:ext cx="9931944" cy="122682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What is Lua?</a:t>
            </a:r>
            <a:endParaRPr/>
          </a:p>
        </p:txBody>
      </p:sp>
      <p:sp>
        <p:nvSpPr>
          <p:cNvPr id="149" name="Google Shape;149;p7"/>
          <p:cNvSpPr txBox="1"/>
          <p:nvPr/>
        </p:nvSpPr>
        <p:spPr>
          <a:xfrm>
            <a:off x="13861354" y="9625965"/>
            <a:ext cx="4426446" cy="661035"/>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None/>
            </a:pPr>
            <a:r>
              <a:rPr b="0" i="0" lang="en-US" sz="3200" u="sng" cap="none" strike="noStrike">
                <a:solidFill>
                  <a:srgbClr val="FFFFFF"/>
                </a:solidFill>
                <a:latin typeface="Helvetica Neue"/>
                <a:ea typeface="Helvetica Neue"/>
                <a:cs typeface="Helvetica Neue"/>
                <a:sym typeface="Helvetica Neue"/>
                <a:hlinkClick r:id="rId5">
                  <a:extLst>
                    <a:ext uri="{A12FA001-AC4F-418D-AE19-62706E023703}">
                      <ahyp:hlinkClr val="tx"/>
                    </a:ext>
                  </a:extLst>
                </a:hlinkClick>
              </a:rPr>
              <a:t>NINE STARS</a:t>
            </a:r>
            <a:r>
              <a:rPr b="0" i="0" lang="en-US" sz="3200" u="none" cap="none" strike="noStrike">
                <a:solidFill>
                  <a:srgbClr val="FFFFFF"/>
                </a:solidFill>
                <a:latin typeface="Helvetica Neue"/>
                <a:ea typeface="Helvetica Neue"/>
                <a:cs typeface="Helvetica Neue"/>
                <a:sym typeface="Helvetica Neue"/>
              </a:rPr>
              <a:t>, </a:t>
            </a:r>
            <a:r>
              <a:rPr b="0" i="0" lang="en-US" sz="3200" u="sng" cap="none" strike="noStrike">
                <a:solidFill>
                  <a:srgbClr val="FFFFFF"/>
                </a:solidFill>
                <a:latin typeface="Helvetica Neue"/>
                <a:ea typeface="Helvetica Neue"/>
                <a:cs typeface="Helvetica Neue"/>
                <a:sym typeface="Helvetica Neue"/>
                <a:hlinkClick r:id="rId6">
                  <a:extLst>
                    <a:ext uri="{A12FA001-AC4F-418D-AE19-62706E023703}">
                      <ahyp:hlinkClr val="tx"/>
                    </a:ext>
                  </a:extLst>
                </a:hlinkClick>
              </a:rPr>
              <a:t>CC BY 3.0</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040" name="Shape 1040"/>
        <p:cNvGrpSpPr/>
        <p:nvPr/>
      </p:nvGrpSpPr>
      <p:grpSpPr>
        <a:xfrm>
          <a:off x="0" y="0"/>
          <a:ext cx="0" cy="0"/>
          <a:chOff x="0" y="0"/>
          <a:chExt cx="0" cy="0"/>
        </a:xfrm>
      </p:grpSpPr>
      <p:sp>
        <p:nvSpPr>
          <p:cNvPr id="1041" name="Google Shape;1041;p59"/>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2" l="-4168" r="-6218" t="-15278"/>
            </a:stretch>
          </a:blipFill>
          <a:ln>
            <a:noFill/>
          </a:ln>
        </p:spPr>
      </p:sp>
      <p:sp>
        <p:nvSpPr>
          <p:cNvPr id="1042" name="Google Shape;1042;p59"/>
          <p:cNvSpPr txBox="1"/>
          <p:nvPr/>
        </p:nvSpPr>
        <p:spPr>
          <a:xfrm>
            <a:off x="656725" y="4969000"/>
            <a:ext cx="4330950" cy="3804975"/>
          </a:xfrm>
          <a:prstGeom prst="rect">
            <a:avLst/>
          </a:prstGeom>
          <a:noFill/>
          <a:ln>
            <a:noFill/>
          </a:ln>
        </p:spPr>
        <p:txBody>
          <a:bodyPr anchorCtr="0" anchor="t" bIns="0" lIns="0" spcFirstLastPara="1" rIns="0" wrap="square" tIns="0">
            <a:spAutoFit/>
          </a:bodyPr>
          <a:lstStyle/>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Freedom</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Justice</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Liberty</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Absolution</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Redemption</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Nachos</a:t>
            </a:r>
            <a:endParaRPr/>
          </a:p>
        </p:txBody>
      </p:sp>
      <p:sp>
        <p:nvSpPr>
          <p:cNvPr id="1043" name="Google Shape;1043;p59"/>
          <p:cNvSpPr txBox="1"/>
          <p:nvPr/>
        </p:nvSpPr>
        <p:spPr>
          <a:xfrm>
            <a:off x="6596725" y="4969000"/>
            <a:ext cx="4330950" cy="3804975"/>
          </a:xfrm>
          <a:prstGeom prst="rect">
            <a:avLst/>
          </a:prstGeom>
          <a:noFill/>
          <a:ln>
            <a:noFill/>
          </a:ln>
        </p:spPr>
        <p:txBody>
          <a:bodyPr anchorCtr="0" anchor="t" bIns="0" lIns="0" spcFirstLastPara="1" rIns="0" wrap="square" tIns="0">
            <a:spAutoFit/>
          </a:bodyPr>
          <a:lstStyle/>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Freedom</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Justice</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Liberty</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Absolution</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Redemption</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Nachos</a:t>
            </a:r>
            <a:endParaRPr/>
          </a:p>
        </p:txBody>
      </p:sp>
      <p:sp>
        <p:nvSpPr>
          <p:cNvPr id="1044" name="Google Shape;1044;p59"/>
          <p:cNvSpPr txBox="1"/>
          <p:nvPr/>
        </p:nvSpPr>
        <p:spPr>
          <a:xfrm>
            <a:off x="12536725" y="4969000"/>
            <a:ext cx="4330950" cy="3804975"/>
          </a:xfrm>
          <a:prstGeom prst="rect">
            <a:avLst/>
          </a:prstGeom>
          <a:noFill/>
          <a:ln>
            <a:noFill/>
          </a:ln>
        </p:spPr>
        <p:txBody>
          <a:bodyPr anchorCtr="0" anchor="t" bIns="0" lIns="0" spcFirstLastPara="1" rIns="0" wrap="square" tIns="0">
            <a:spAutoFit/>
          </a:bodyPr>
          <a:lstStyle/>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Freedom</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Justice</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Liberty</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Absolution</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Redemption</a:t>
            </a:r>
            <a:endParaRPr/>
          </a:p>
          <a:p>
            <a:pPr indent="-548640" lvl="1" marL="1097280" marR="0" rtl="0" algn="l">
              <a:lnSpc>
                <a:spcPct val="137972"/>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Nachos</a:t>
            </a:r>
            <a:endParaRPr/>
          </a:p>
        </p:txBody>
      </p:sp>
      <p:sp>
        <p:nvSpPr>
          <p:cNvPr id="1045" name="Google Shape;1045;p59"/>
          <p:cNvSpPr/>
          <p:nvPr/>
        </p:nvSpPr>
        <p:spPr>
          <a:xfrm>
            <a:off x="5354750" y="524876"/>
            <a:ext cx="11761660" cy="1069276"/>
          </a:xfrm>
          <a:custGeom>
            <a:rect b="b" l="l" r="r" t="t"/>
            <a:pathLst>
              <a:path extrusionOk="0" h="1425702" w="15682213">
                <a:moveTo>
                  <a:pt x="0" y="0"/>
                </a:moveTo>
                <a:lnTo>
                  <a:pt x="15682213" y="0"/>
                </a:lnTo>
                <a:lnTo>
                  <a:pt x="15682213" y="1425702"/>
                </a:lnTo>
                <a:lnTo>
                  <a:pt x="0" y="1425702"/>
                </a:lnTo>
                <a:lnTo>
                  <a:pt x="0" y="0"/>
                </a:lnTo>
                <a:close/>
              </a:path>
            </a:pathLst>
          </a:custGeom>
          <a:blipFill rotWithShape="1">
            <a:blip r:embed="rId4">
              <a:alphaModFix/>
            </a:blip>
            <a:stretch>
              <a:fillRect b="1" l="-38" r="-43" t="0"/>
            </a:stretch>
          </a:blipFill>
          <a:ln>
            <a:noFill/>
          </a:ln>
        </p:spPr>
      </p:sp>
      <p:sp>
        <p:nvSpPr>
          <p:cNvPr id="1046" name="Google Shape;1046;p59"/>
          <p:cNvSpPr txBox="1"/>
          <p:nvPr/>
        </p:nvSpPr>
        <p:spPr>
          <a:xfrm>
            <a:off x="993125" y="2607150"/>
            <a:ext cx="5817150" cy="1577025"/>
          </a:xfrm>
          <a:prstGeom prst="rect">
            <a:avLst/>
          </a:prstGeom>
          <a:noFill/>
          <a:ln>
            <a:noFill/>
          </a:ln>
        </p:spPr>
        <p:txBody>
          <a:bodyPr anchorCtr="0" anchor="t" bIns="0" lIns="0" spcFirstLastPara="1" rIns="0" wrap="square" tIns="0">
            <a:spAutoFit/>
          </a:bodyPr>
          <a:lstStyle/>
          <a:p>
            <a:pPr indent="0" lvl="0" marL="0" marR="0" rtl="0" algn="l">
              <a:lnSpc>
                <a:spcPct val="138000"/>
              </a:lnSpc>
              <a:spcBef>
                <a:spcPts val="0"/>
              </a:spcBef>
              <a:spcAft>
                <a:spcPts val="0"/>
              </a:spcAft>
              <a:buNone/>
            </a:pPr>
            <a:r>
              <a:rPr b="1" i="0" lang="en-US" sz="4000" u="none" cap="none" strike="noStrike">
                <a:solidFill>
                  <a:srgbClr val="000000"/>
                </a:solidFill>
                <a:latin typeface="Montserrat"/>
                <a:ea typeface="Montserrat"/>
                <a:cs typeface="Montserrat"/>
                <a:sym typeface="Montserrat"/>
              </a:rPr>
              <a:t>Title for this slide</a:t>
            </a:r>
            <a:endParaRPr/>
          </a:p>
          <a:p>
            <a:pPr indent="0" lvl="0" marL="0" marR="0" rtl="0" algn="l">
              <a:lnSpc>
                <a:spcPct val="138000"/>
              </a:lnSpc>
              <a:spcBef>
                <a:spcPts val="0"/>
              </a:spcBef>
              <a:spcAft>
                <a:spcPts val="0"/>
              </a:spcAft>
              <a:buNone/>
            </a:pPr>
            <a:r>
              <a:rPr b="1" i="0" lang="en-US" sz="4000" u="none" cap="none" strike="noStrike">
                <a:solidFill>
                  <a:srgbClr val="000000"/>
                </a:solidFill>
                <a:latin typeface="Montserrat"/>
                <a:ea typeface="Montserrat"/>
                <a:cs typeface="Montserrat"/>
                <a:sym typeface="Montserrat"/>
              </a:rPr>
              <a:t>goes here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054" name="Shape 1054"/>
        <p:cNvGrpSpPr/>
        <p:nvPr/>
      </p:nvGrpSpPr>
      <p:grpSpPr>
        <a:xfrm>
          <a:off x="0" y="0"/>
          <a:ext cx="0" cy="0"/>
          <a:chOff x="0" y="0"/>
          <a:chExt cx="0" cy="0"/>
        </a:xfrm>
      </p:grpSpPr>
      <p:sp>
        <p:nvSpPr>
          <p:cNvPr id="1055" name="Google Shape;1055;p60"/>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2" l="-4168" r="-6218" t="-15278"/>
            </a:stretch>
          </a:blipFill>
          <a:ln>
            <a:noFill/>
          </a:ln>
        </p:spPr>
      </p:sp>
      <p:grpSp>
        <p:nvGrpSpPr>
          <p:cNvPr id="1056" name="Google Shape;1056;p60"/>
          <p:cNvGrpSpPr/>
          <p:nvPr/>
        </p:nvGrpSpPr>
        <p:grpSpPr>
          <a:xfrm>
            <a:off x="6403600" y="2962400"/>
            <a:ext cx="5517600" cy="925800"/>
            <a:chOff x="0" y="0"/>
            <a:chExt cx="7356800" cy="1234400"/>
          </a:xfrm>
        </p:grpSpPr>
        <p:sp>
          <p:nvSpPr>
            <p:cNvPr id="1057" name="Google Shape;1057;p60"/>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058" name="Google Shape;1058;p60"/>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FFFFFF"/>
                  </a:solidFill>
                  <a:latin typeface="Montserrat"/>
                  <a:ea typeface="Montserrat"/>
                  <a:cs typeface="Montserrat"/>
                  <a:sym typeface="Montserrat"/>
                </a:rPr>
                <a:t>Lorem ipsum dolor sit amet</a:t>
              </a:r>
              <a:endParaRPr/>
            </a:p>
          </p:txBody>
        </p:sp>
      </p:grpSp>
      <p:grpSp>
        <p:nvGrpSpPr>
          <p:cNvPr id="1059" name="Google Shape;1059;p60"/>
          <p:cNvGrpSpPr/>
          <p:nvPr/>
        </p:nvGrpSpPr>
        <p:grpSpPr>
          <a:xfrm>
            <a:off x="12070550" y="2962400"/>
            <a:ext cx="5517600" cy="925800"/>
            <a:chOff x="0" y="0"/>
            <a:chExt cx="7356800" cy="1234400"/>
          </a:xfrm>
        </p:grpSpPr>
        <p:sp>
          <p:nvSpPr>
            <p:cNvPr id="1060" name="Google Shape;1060;p60"/>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061" name="Google Shape;1061;p60"/>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Morbi non varius ipsum. Etiam </a:t>
              </a:r>
              <a:endParaRPr/>
            </a:p>
          </p:txBody>
        </p:sp>
      </p:grpSp>
      <p:grpSp>
        <p:nvGrpSpPr>
          <p:cNvPr id="1062" name="Google Shape;1062;p60"/>
          <p:cNvGrpSpPr/>
          <p:nvPr/>
        </p:nvGrpSpPr>
        <p:grpSpPr>
          <a:xfrm>
            <a:off x="6403600" y="4029200"/>
            <a:ext cx="5517600" cy="925800"/>
            <a:chOff x="0" y="0"/>
            <a:chExt cx="7356800" cy="1234400"/>
          </a:xfrm>
        </p:grpSpPr>
        <p:sp>
          <p:nvSpPr>
            <p:cNvPr id="1063" name="Google Shape;1063;p60"/>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064" name="Google Shape;1064;p60"/>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FFFFFF"/>
                  </a:solidFill>
                  <a:latin typeface="Montserrat"/>
                  <a:ea typeface="Montserrat"/>
                  <a:cs typeface="Montserrat"/>
                  <a:sym typeface="Montserrat"/>
                </a:rPr>
                <a:t>Lorem ipsum dolor sit amet</a:t>
              </a:r>
              <a:endParaRPr/>
            </a:p>
          </p:txBody>
        </p:sp>
      </p:grpSp>
      <p:grpSp>
        <p:nvGrpSpPr>
          <p:cNvPr id="1065" name="Google Shape;1065;p60"/>
          <p:cNvGrpSpPr/>
          <p:nvPr/>
        </p:nvGrpSpPr>
        <p:grpSpPr>
          <a:xfrm>
            <a:off x="12070550" y="4029200"/>
            <a:ext cx="5264400" cy="925800"/>
            <a:chOff x="0" y="0"/>
            <a:chExt cx="7019200" cy="1234400"/>
          </a:xfrm>
        </p:grpSpPr>
        <p:sp>
          <p:nvSpPr>
            <p:cNvPr id="1066" name="Google Shape;1066;p60"/>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067" name="Google Shape;1067;p60"/>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Morbi non varius ipsum. Etiam </a:t>
              </a:r>
              <a:endParaRPr/>
            </a:p>
          </p:txBody>
        </p:sp>
      </p:grpSp>
      <p:grpSp>
        <p:nvGrpSpPr>
          <p:cNvPr id="1068" name="Google Shape;1068;p60"/>
          <p:cNvGrpSpPr/>
          <p:nvPr/>
        </p:nvGrpSpPr>
        <p:grpSpPr>
          <a:xfrm>
            <a:off x="6403600" y="5096000"/>
            <a:ext cx="5517600" cy="925800"/>
            <a:chOff x="0" y="0"/>
            <a:chExt cx="7356800" cy="1234400"/>
          </a:xfrm>
        </p:grpSpPr>
        <p:sp>
          <p:nvSpPr>
            <p:cNvPr id="1069" name="Google Shape;1069;p60"/>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070" name="Google Shape;1070;p60"/>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FFFFFF"/>
                  </a:solidFill>
                  <a:latin typeface="Montserrat"/>
                  <a:ea typeface="Montserrat"/>
                  <a:cs typeface="Montserrat"/>
                  <a:sym typeface="Montserrat"/>
                </a:rPr>
                <a:t>Lorem ipsum dolor sit amet</a:t>
              </a:r>
              <a:endParaRPr/>
            </a:p>
          </p:txBody>
        </p:sp>
      </p:grpSp>
      <p:grpSp>
        <p:nvGrpSpPr>
          <p:cNvPr id="1071" name="Google Shape;1071;p60"/>
          <p:cNvGrpSpPr/>
          <p:nvPr/>
        </p:nvGrpSpPr>
        <p:grpSpPr>
          <a:xfrm>
            <a:off x="12070550" y="5096000"/>
            <a:ext cx="5264400" cy="925800"/>
            <a:chOff x="0" y="0"/>
            <a:chExt cx="7019200" cy="1234400"/>
          </a:xfrm>
        </p:grpSpPr>
        <p:sp>
          <p:nvSpPr>
            <p:cNvPr id="1072" name="Google Shape;1072;p60"/>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073" name="Google Shape;1073;p60"/>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Morbi non varius ipsum. Etiam </a:t>
              </a:r>
              <a:endParaRPr/>
            </a:p>
          </p:txBody>
        </p:sp>
      </p:grpSp>
      <p:grpSp>
        <p:nvGrpSpPr>
          <p:cNvPr id="1074" name="Google Shape;1074;p60"/>
          <p:cNvGrpSpPr/>
          <p:nvPr/>
        </p:nvGrpSpPr>
        <p:grpSpPr>
          <a:xfrm>
            <a:off x="6403600" y="6162800"/>
            <a:ext cx="5517600" cy="925800"/>
            <a:chOff x="0" y="0"/>
            <a:chExt cx="7356800" cy="1234400"/>
          </a:xfrm>
        </p:grpSpPr>
        <p:sp>
          <p:nvSpPr>
            <p:cNvPr id="1075" name="Google Shape;1075;p60"/>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076" name="Google Shape;1076;p60"/>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FFFFFF"/>
                  </a:solidFill>
                  <a:latin typeface="Montserrat"/>
                  <a:ea typeface="Montserrat"/>
                  <a:cs typeface="Montserrat"/>
                  <a:sym typeface="Montserrat"/>
                </a:rPr>
                <a:t>Lorem ipsum dolor sit amet</a:t>
              </a:r>
              <a:endParaRPr/>
            </a:p>
          </p:txBody>
        </p:sp>
      </p:grpSp>
      <p:grpSp>
        <p:nvGrpSpPr>
          <p:cNvPr id="1077" name="Google Shape;1077;p60"/>
          <p:cNvGrpSpPr/>
          <p:nvPr/>
        </p:nvGrpSpPr>
        <p:grpSpPr>
          <a:xfrm>
            <a:off x="12070550" y="6162800"/>
            <a:ext cx="5264400" cy="925800"/>
            <a:chOff x="0" y="0"/>
            <a:chExt cx="7019200" cy="1234400"/>
          </a:xfrm>
        </p:grpSpPr>
        <p:sp>
          <p:nvSpPr>
            <p:cNvPr id="1078" name="Google Shape;1078;p60"/>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079" name="Google Shape;1079;p60"/>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Morbi non varius ipsum. Etiam </a:t>
              </a:r>
              <a:endParaRPr/>
            </a:p>
          </p:txBody>
        </p:sp>
      </p:grpSp>
      <p:grpSp>
        <p:nvGrpSpPr>
          <p:cNvPr id="1080" name="Google Shape;1080;p60"/>
          <p:cNvGrpSpPr/>
          <p:nvPr/>
        </p:nvGrpSpPr>
        <p:grpSpPr>
          <a:xfrm>
            <a:off x="6403600" y="7229600"/>
            <a:ext cx="5517600" cy="925800"/>
            <a:chOff x="0" y="0"/>
            <a:chExt cx="7356800" cy="1234400"/>
          </a:xfrm>
        </p:grpSpPr>
        <p:sp>
          <p:nvSpPr>
            <p:cNvPr id="1081" name="Google Shape;1081;p60"/>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082" name="Google Shape;1082;p60"/>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FFFFFF"/>
                  </a:solidFill>
                  <a:latin typeface="Montserrat"/>
                  <a:ea typeface="Montserrat"/>
                  <a:cs typeface="Montserrat"/>
                  <a:sym typeface="Montserrat"/>
                </a:rPr>
                <a:t>Lorem ipsum dolor sit amet</a:t>
              </a:r>
              <a:endParaRPr/>
            </a:p>
          </p:txBody>
        </p:sp>
      </p:grpSp>
      <p:grpSp>
        <p:nvGrpSpPr>
          <p:cNvPr id="1083" name="Google Shape;1083;p60"/>
          <p:cNvGrpSpPr/>
          <p:nvPr/>
        </p:nvGrpSpPr>
        <p:grpSpPr>
          <a:xfrm>
            <a:off x="12070550" y="7229600"/>
            <a:ext cx="5264400" cy="925800"/>
            <a:chOff x="0" y="0"/>
            <a:chExt cx="7019200" cy="1234400"/>
          </a:xfrm>
        </p:grpSpPr>
        <p:sp>
          <p:nvSpPr>
            <p:cNvPr id="1084" name="Google Shape;1084;p60"/>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085" name="Google Shape;1085;p60"/>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Morbi non varius ipsum. Etiam </a:t>
              </a:r>
              <a:endParaRPr/>
            </a:p>
          </p:txBody>
        </p:sp>
      </p:grpSp>
      <p:grpSp>
        <p:nvGrpSpPr>
          <p:cNvPr id="1086" name="Google Shape;1086;p60"/>
          <p:cNvGrpSpPr/>
          <p:nvPr/>
        </p:nvGrpSpPr>
        <p:grpSpPr>
          <a:xfrm>
            <a:off x="6403600" y="8296400"/>
            <a:ext cx="5517600" cy="925800"/>
            <a:chOff x="0" y="0"/>
            <a:chExt cx="7356800" cy="1234400"/>
          </a:xfrm>
        </p:grpSpPr>
        <p:sp>
          <p:nvSpPr>
            <p:cNvPr id="1087" name="Google Shape;1087;p60"/>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088" name="Google Shape;1088;p60"/>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FFFFFF"/>
                  </a:solidFill>
                  <a:latin typeface="Montserrat"/>
                  <a:ea typeface="Montserrat"/>
                  <a:cs typeface="Montserrat"/>
                  <a:sym typeface="Montserrat"/>
                </a:rPr>
                <a:t>Lorem ipsum dolor sit amet</a:t>
              </a:r>
              <a:endParaRPr/>
            </a:p>
          </p:txBody>
        </p:sp>
      </p:grpSp>
      <p:grpSp>
        <p:nvGrpSpPr>
          <p:cNvPr id="1089" name="Google Shape;1089;p60"/>
          <p:cNvGrpSpPr/>
          <p:nvPr/>
        </p:nvGrpSpPr>
        <p:grpSpPr>
          <a:xfrm>
            <a:off x="12070550" y="8296400"/>
            <a:ext cx="5264400" cy="925800"/>
            <a:chOff x="0" y="0"/>
            <a:chExt cx="7019200" cy="1234400"/>
          </a:xfrm>
        </p:grpSpPr>
        <p:sp>
          <p:nvSpPr>
            <p:cNvPr id="1090" name="Google Shape;1090;p60"/>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091" name="Google Shape;1091;p60"/>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Arial"/>
                  <a:ea typeface="Arial"/>
                  <a:cs typeface="Arial"/>
                  <a:sym typeface="Arial"/>
                </a:rPr>
                <a:t>Lorem ipsum dolor sit amet, consectetur adipiscing elit. Morbi non varius ipsum. Etiam </a:t>
              </a:r>
              <a:endParaRPr/>
            </a:p>
          </p:txBody>
        </p:sp>
      </p:grpSp>
      <p:sp>
        <p:nvSpPr>
          <p:cNvPr id="1092" name="Google Shape;1092;p60"/>
          <p:cNvSpPr txBox="1"/>
          <p:nvPr/>
        </p:nvSpPr>
        <p:spPr>
          <a:xfrm>
            <a:off x="656725" y="4455200"/>
            <a:ext cx="4459950" cy="4593375"/>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Arial"/>
                <a:ea typeface="Arial"/>
                <a:cs typeface="Arial"/>
                <a:sym typeface="Arial"/>
              </a:rPr>
              <a:t>Cras mattis consectetur purus sit amet fermentum. Nullam id dolor id nibh ultricies vehicula ut id elit. Cras justo odio, dapibus ac facilisis in, egestas eget quam. Curabitur blandit tempus porttitor. Duis mollis, est non commodo luctus, nisi erat porttitor ligula, eget lacinia.</a:t>
            </a:r>
            <a:endParaRPr/>
          </a:p>
        </p:txBody>
      </p:sp>
      <p:grpSp>
        <p:nvGrpSpPr>
          <p:cNvPr id="1093" name="Google Shape;1093;p60"/>
          <p:cNvGrpSpPr/>
          <p:nvPr/>
        </p:nvGrpSpPr>
        <p:grpSpPr>
          <a:xfrm>
            <a:off x="565308" y="2578194"/>
            <a:ext cx="5195400" cy="1451006"/>
            <a:chOff x="0" y="-66675"/>
            <a:chExt cx="6927200" cy="1934675"/>
          </a:xfrm>
        </p:grpSpPr>
        <p:sp>
          <p:nvSpPr>
            <p:cNvPr id="1094" name="Google Shape;1094;p60"/>
            <p:cNvSpPr/>
            <p:nvPr/>
          </p:nvSpPr>
          <p:spPr>
            <a:xfrm>
              <a:off x="0" y="0"/>
              <a:ext cx="6927200" cy="1868000"/>
            </a:xfrm>
            <a:custGeom>
              <a:rect b="b" l="l" r="r" t="t"/>
              <a:pathLst>
                <a:path extrusionOk="0" h="1868000" w="6927200">
                  <a:moveTo>
                    <a:pt x="0" y="0"/>
                  </a:moveTo>
                  <a:lnTo>
                    <a:pt x="6927200" y="0"/>
                  </a:lnTo>
                  <a:lnTo>
                    <a:pt x="6927200" y="1868000"/>
                  </a:lnTo>
                  <a:lnTo>
                    <a:pt x="0" y="1868000"/>
                  </a:lnTo>
                  <a:close/>
                </a:path>
              </a:pathLst>
            </a:custGeom>
            <a:solidFill>
              <a:srgbClr val="000000">
                <a:alpha val="0"/>
              </a:srgbClr>
            </a:solidFill>
            <a:ln>
              <a:noFill/>
            </a:ln>
          </p:spPr>
        </p:sp>
        <p:sp>
          <p:nvSpPr>
            <p:cNvPr id="1095" name="Google Shape;1095;p60"/>
            <p:cNvSpPr txBox="1"/>
            <p:nvPr/>
          </p:nvSpPr>
          <p:spPr>
            <a:xfrm>
              <a:off x="0" y="-66675"/>
              <a:ext cx="6927200" cy="1934675"/>
            </a:xfrm>
            <a:prstGeom prst="rect">
              <a:avLst/>
            </a:prstGeom>
            <a:noFill/>
            <a:ln>
              <a:noFill/>
            </a:ln>
          </p:spPr>
          <p:txBody>
            <a:bodyPr anchorCtr="0" anchor="ctr" bIns="0" lIns="0" spcFirstLastPara="1" rIns="0" wrap="square" tIns="0">
              <a:noAutofit/>
            </a:bodyPr>
            <a:lstStyle/>
            <a:p>
              <a:pPr indent="0" lvl="0" marL="0" marR="0" rtl="0" algn="l">
                <a:lnSpc>
                  <a:spcPct val="138000"/>
                </a:lnSpc>
                <a:spcBef>
                  <a:spcPts val="0"/>
                </a:spcBef>
                <a:spcAft>
                  <a:spcPts val="0"/>
                </a:spcAft>
                <a:buNone/>
              </a:pPr>
              <a:r>
                <a:rPr b="1" i="0" lang="en-US" sz="4000" u="none" cap="none" strike="noStrike">
                  <a:solidFill>
                    <a:srgbClr val="000000"/>
                  </a:solidFill>
                  <a:latin typeface="Montserrat"/>
                  <a:ea typeface="Montserrat"/>
                  <a:cs typeface="Montserrat"/>
                  <a:sym typeface="Montserrat"/>
                </a:rPr>
                <a:t>Title for this slide</a:t>
              </a:r>
              <a:endParaRPr/>
            </a:p>
            <a:p>
              <a:pPr indent="0" lvl="0" marL="0" marR="0" rtl="0" algn="l">
                <a:lnSpc>
                  <a:spcPct val="138000"/>
                </a:lnSpc>
                <a:spcBef>
                  <a:spcPts val="0"/>
                </a:spcBef>
                <a:spcAft>
                  <a:spcPts val="0"/>
                </a:spcAft>
                <a:buNone/>
              </a:pPr>
              <a:r>
                <a:rPr b="1" i="0" lang="en-US" sz="4000" u="none" cap="none" strike="noStrike">
                  <a:solidFill>
                    <a:srgbClr val="000000"/>
                  </a:solidFill>
                  <a:latin typeface="Montserrat"/>
                  <a:ea typeface="Montserrat"/>
                  <a:cs typeface="Montserrat"/>
                  <a:sym typeface="Montserrat"/>
                </a:rPr>
                <a:t>goes here</a:t>
              </a:r>
              <a:endParaRPr/>
            </a:p>
          </p:txBody>
        </p:sp>
      </p:grpSp>
      <p:sp>
        <p:nvSpPr>
          <p:cNvPr id="1096" name="Google Shape;1096;p60"/>
          <p:cNvSpPr/>
          <p:nvPr/>
        </p:nvSpPr>
        <p:spPr>
          <a:xfrm>
            <a:off x="5354750" y="524876"/>
            <a:ext cx="11761660" cy="1069276"/>
          </a:xfrm>
          <a:custGeom>
            <a:rect b="b" l="l" r="r" t="t"/>
            <a:pathLst>
              <a:path extrusionOk="0" h="1425702" w="15682213">
                <a:moveTo>
                  <a:pt x="0" y="0"/>
                </a:moveTo>
                <a:lnTo>
                  <a:pt x="15682213" y="0"/>
                </a:lnTo>
                <a:lnTo>
                  <a:pt x="15682213" y="1425702"/>
                </a:lnTo>
                <a:lnTo>
                  <a:pt x="0" y="1425702"/>
                </a:lnTo>
                <a:lnTo>
                  <a:pt x="0" y="0"/>
                </a:lnTo>
                <a:close/>
              </a:path>
            </a:pathLst>
          </a:custGeom>
          <a:blipFill rotWithShape="1">
            <a:blip r:embed="rId4">
              <a:alphaModFix/>
            </a:blip>
            <a:stretch>
              <a:fillRect b="1" l="-38" r="-43" t="0"/>
            </a:stretch>
          </a:blipFill>
          <a:ln>
            <a:noFill/>
          </a:ln>
        </p:spPr>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04" name="Shape 1104"/>
        <p:cNvGrpSpPr/>
        <p:nvPr/>
      </p:nvGrpSpPr>
      <p:grpSpPr>
        <a:xfrm>
          <a:off x="0" y="0"/>
          <a:ext cx="0" cy="0"/>
          <a:chOff x="0" y="0"/>
          <a:chExt cx="0" cy="0"/>
        </a:xfrm>
      </p:grpSpPr>
      <p:grpSp>
        <p:nvGrpSpPr>
          <p:cNvPr id="1105" name="Google Shape;1105;p61"/>
          <p:cNvGrpSpPr/>
          <p:nvPr/>
        </p:nvGrpSpPr>
        <p:grpSpPr>
          <a:xfrm>
            <a:off x="6403600" y="2962400"/>
            <a:ext cx="5517600" cy="925800"/>
            <a:chOff x="0" y="0"/>
            <a:chExt cx="7356800" cy="1234400"/>
          </a:xfrm>
        </p:grpSpPr>
        <p:sp>
          <p:nvSpPr>
            <p:cNvPr id="1106" name="Google Shape;1106;p61"/>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107" name="Google Shape;1107;p61"/>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000000"/>
                  </a:solidFill>
                  <a:latin typeface="Montserrat"/>
                  <a:ea typeface="Montserrat"/>
                  <a:cs typeface="Montserrat"/>
                  <a:sym typeface="Montserrat"/>
                </a:rPr>
                <a:t>Lorem ipsum dolor sit amet</a:t>
              </a:r>
              <a:endParaRPr/>
            </a:p>
          </p:txBody>
        </p:sp>
      </p:grpSp>
      <p:grpSp>
        <p:nvGrpSpPr>
          <p:cNvPr id="1108" name="Google Shape;1108;p61"/>
          <p:cNvGrpSpPr/>
          <p:nvPr/>
        </p:nvGrpSpPr>
        <p:grpSpPr>
          <a:xfrm>
            <a:off x="12070550" y="2962400"/>
            <a:ext cx="5517600" cy="925800"/>
            <a:chOff x="0" y="0"/>
            <a:chExt cx="7356800" cy="1234400"/>
          </a:xfrm>
        </p:grpSpPr>
        <p:sp>
          <p:nvSpPr>
            <p:cNvPr id="1109" name="Google Shape;1109;p61"/>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110" name="Google Shape;1110;p61"/>
            <p:cNvSpPr txBox="1"/>
            <p:nvPr/>
          </p:nvSpPr>
          <p:spPr>
            <a:xfrm>
              <a:off x="0" y="9525"/>
              <a:ext cx="73568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Lorem ipsum dolor sit amet, consectetur adipiscing elit. Morbi non varius ipsum. Etiam </a:t>
              </a:r>
              <a:endParaRPr/>
            </a:p>
          </p:txBody>
        </p:sp>
      </p:grpSp>
      <p:grpSp>
        <p:nvGrpSpPr>
          <p:cNvPr id="1111" name="Google Shape;1111;p61"/>
          <p:cNvGrpSpPr/>
          <p:nvPr/>
        </p:nvGrpSpPr>
        <p:grpSpPr>
          <a:xfrm>
            <a:off x="6403600" y="4029200"/>
            <a:ext cx="5517600" cy="925800"/>
            <a:chOff x="0" y="0"/>
            <a:chExt cx="7356800" cy="1234400"/>
          </a:xfrm>
        </p:grpSpPr>
        <p:sp>
          <p:nvSpPr>
            <p:cNvPr id="1112" name="Google Shape;1112;p61"/>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113" name="Google Shape;1113;p61"/>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000000"/>
                  </a:solidFill>
                  <a:latin typeface="Montserrat"/>
                  <a:ea typeface="Montserrat"/>
                  <a:cs typeface="Montserrat"/>
                  <a:sym typeface="Montserrat"/>
                </a:rPr>
                <a:t>Lorem ipsum dolor sit amet</a:t>
              </a:r>
              <a:endParaRPr/>
            </a:p>
          </p:txBody>
        </p:sp>
      </p:grpSp>
      <p:grpSp>
        <p:nvGrpSpPr>
          <p:cNvPr id="1114" name="Google Shape;1114;p61"/>
          <p:cNvGrpSpPr/>
          <p:nvPr/>
        </p:nvGrpSpPr>
        <p:grpSpPr>
          <a:xfrm>
            <a:off x="12070550" y="4029200"/>
            <a:ext cx="5264400" cy="925800"/>
            <a:chOff x="0" y="0"/>
            <a:chExt cx="7019200" cy="1234400"/>
          </a:xfrm>
        </p:grpSpPr>
        <p:sp>
          <p:nvSpPr>
            <p:cNvPr id="1115" name="Google Shape;1115;p61"/>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116" name="Google Shape;1116;p61"/>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Lorem ipsum dolor sit amet, consectetur adipiscing elit. Morbi non varius ipsum. Etiam </a:t>
              </a:r>
              <a:endParaRPr/>
            </a:p>
          </p:txBody>
        </p:sp>
      </p:grpSp>
      <p:grpSp>
        <p:nvGrpSpPr>
          <p:cNvPr id="1117" name="Google Shape;1117;p61"/>
          <p:cNvGrpSpPr/>
          <p:nvPr/>
        </p:nvGrpSpPr>
        <p:grpSpPr>
          <a:xfrm>
            <a:off x="6403600" y="5096000"/>
            <a:ext cx="5517600" cy="925800"/>
            <a:chOff x="0" y="0"/>
            <a:chExt cx="7356800" cy="1234400"/>
          </a:xfrm>
        </p:grpSpPr>
        <p:sp>
          <p:nvSpPr>
            <p:cNvPr id="1118" name="Google Shape;1118;p61"/>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119" name="Google Shape;1119;p61"/>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000000"/>
                  </a:solidFill>
                  <a:latin typeface="Montserrat"/>
                  <a:ea typeface="Montserrat"/>
                  <a:cs typeface="Montserrat"/>
                  <a:sym typeface="Montserrat"/>
                </a:rPr>
                <a:t>Lorem ipsum dolor sit amet</a:t>
              </a:r>
              <a:endParaRPr/>
            </a:p>
          </p:txBody>
        </p:sp>
      </p:grpSp>
      <p:grpSp>
        <p:nvGrpSpPr>
          <p:cNvPr id="1120" name="Google Shape;1120;p61"/>
          <p:cNvGrpSpPr/>
          <p:nvPr/>
        </p:nvGrpSpPr>
        <p:grpSpPr>
          <a:xfrm>
            <a:off x="12070550" y="5096000"/>
            <a:ext cx="5264400" cy="925800"/>
            <a:chOff x="0" y="0"/>
            <a:chExt cx="7019200" cy="1234400"/>
          </a:xfrm>
        </p:grpSpPr>
        <p:sp>
          <p:nvSpPr>
            <p:cNvPr id="1121" name="Google Shape;1121;p61"/>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122" name="Google Shape;1122;p61"/>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Lorem ipsum dolor sit amet, consectetur adipiscing elit. Morbi non varius ipsum. Etiam </a:t>
              </a:r>
              <a:endParaRPr/>
            </a:p>
          </p:txBody>
        </p:sp>
      </p:grpSp>
      <p:grpSp>
        <p:nvGrpSpPr>
          <p:cNvPr id="1123" name="Google Shape;1123;p61"/>
          <p:cNvGrpSpPr/>
          <p:nvPr/>
        </p:nvGrpSpPr>
        <p:grpSpPr>
          <a:xfrm>
            <a:off x="6403600" y="6162800"/>
            <a:ext cx="5517600" cy="925800"/>
            <a:chOff x="0" y="0"/>
            <a:chExt cx="7356800" cy="1234400"/>
          </a:xfrm>
        </p:grpSpPr>
        <p:sp>
          <p:nvSpPr>
            <p:cNvPr id="1124" name="Google Shape;1124;p61"/>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125" name="Google Shape;1125;p61"/>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000000"/>
                  </a:solidFill>
                  <a:latin typeface="Montserrat"/>
                  <a:ea typeface="Montserrat"/>
                  <a:cs typeface="Montserrat"/>
                  <a:sym typeface="Montserrat"/>
                </a:rPr>
                <a:t>Lorem ipsum dolor sit amet</a:t>
              </a:r>
              <a:endParaRPr/>
            </a:p>
          </p:txBody>
        </p:sp>
      </p:grpSp>
      <p:grpSp>
        <p:nvGrpSpPr>
          <p:cNvPr id="1126" name="Google Shape;1126;p61"/>
          <p:cNvGrpSpPr/>
          <p:nvPr/>
        </p:nvGrpSpPr>
        <p:grpSpPr>
          <a:xfrm>
            <a:off x="12070550" y="6162800"/>
            <a:ext cx="5264400" cy="925800"/>
            <a:chOff x="0" y="0"/>
            <a:chExt cx="7019200" cy="1234400"/>
          </a:xfrm>
        </p:grpSpPr>
        <p:sp>
          <p:nvSpPr>
            <p:cNvPr id="1127" name="Google Shape;1127;p61"/>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128" name="Google Shape;1128;p61"/>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Lorem ipsum dolor sit amet, consectetur adipiscing elit. Morbi non varius ipsum. Etiam </a:t>
              </a:r>
              <a:endParaRPr/>
            </a:p>
          </p:txBody>
        </p:sp>
      </p:grpSp>
      <p:grpSp>
        <p:nvGrpSpPr>
          <p:cNvPr id="1129" name="Google Shape;1129;p61"/>
          <p:cNvGrpSpPr/>
          <p:nvPr/>
        </p:nvGrpSpPr>
        <p:grpSpPr>
          <a:xfrm>
            <a:off x="6403600" y="7229600"/>
            <a:ext cx="5517600" cy="925800"/>
            <a:chOff x="0" y="0"/>
            <a:chExt cx="7356800" cy="1234400"/>
          </a:xfrm>
        </p:grpSpPr>
        <p:sp>
          <p:nvSpPr>
            <p:cNvPr id="1130" name="Google Shape;1130;p61"/>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131" name="Google Shape;1131;p61"/>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000000"/>
                  </a:solidFill>
                  <a:latin typeface="Montserrat"/>
                  <a:ea typeface="Montserrat"/>
                  <a:cs typeface="Montserrat"/>
                  <a:sym typeface="Montserrat"/>
                </a:rPr>
                <a:t>Lorem ipsum dolor sit amet</a:t>
              </a:r>
              <a:endParaRPr/>
            </a:p>
          </p:txBody>
        </p:sp>
      </p:grpSp>
      <p:grpSp>
        <p:nvGrpSpPr>
          <p:cNvPr id="1132" name="Google Shape;1132;p61"/>
          <p:cNvGrpSpPr/>
          <p:nvPr/>
        </p:nvGrpSpPr>
        <p:grpSpPr>
          <a:xfrm>
            <a:off x="12070550" y="7229600"/>
            <a:ext cx="5264400" cy="925800"/>
            <a:chOff x="0" y="0"/>
            <a:chExt cx="7019200" cy="1234400"/>
          </a:xfrm>
        </p:grpSpPr>
        <p:sp>
          <p:nvSpPr>
            <p:cNvPr id="1133" name="Google Shape;1133;p61"/>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134" name="Google Shape;1134;p61"/>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Lorem ipsum dolor sit amet, consectetur adipiscing elit. Morbi non varius ipsum. Etiam </a:t>
              </a:r>
              <a:endParaRPr/>
            </a:p>
          </p:txBody>
        </p:sp>
      </p:grpSp>
      <p:grpSp>
        <p:nvGrpSpPr>
          <p:cNvPr id="1135" name="Google Shape;1135;p61"/>
          <p:cNvGrpSpPr/>
          <p:nvPr/>
        </p:nvGrpSpPr>
        <p:grpSpPr>
          <a:xfrm>
            <a:off x="6403600" y="8296400"/>
            <a:ext cx="5517600" cy="925800"/>
            <a:chOff x="0" y="0"/>
            <a:chExt cx="7356800" cy="1234400"/>
          </a:xfrm>
        </p:grpSpPr>
        <p:sp>
          <p:nvSpPr>
            <p:cNvPr id="1136" name="Google Shape;1136;p61"/>
            <p:cNvSpPr/>
            <p:nvPr/>
          </p:nvSpPr>
          <p:spPr>
            <a:xfrm>
              <a:off x="0" y="0"/>
              <a:ext cx="7356800" cy="1234400"/>
            </a:xfrm>
            <a:custGeom>
              <a:rect b="b" l="l" r="r" t="t"/>
              <a:pathLst>
                <a:path extrusionOk="0" h="1234400" w="7356800">
                  <a:moveTo>
                    <a:pt x="0" y="0"/>
                  </a:moveTo>
                  <a:lnTo>
                    <a:pt x="7356800" y="0"/>
                  </a:lnTo>
                  <a:lnTo>
                    <a:pt x="7356800" y="1234400"/>
                  </a:lnTo>
                  <a:lnTo>
                    <a:pt x="0" y="1234400"/>
                  </a:lnTo>
                  <a:close/>
                </a:path>
              </a:pathLst>
            </a:custGeom>
            <a:solidFill>
              <a:srgbClr val="000000">
                <a:alpha val="0"/>
              </a:srgbClr>
            </a:solidFill>
            <a:ln>
              <a:noFill/>
            </a:ln>
          </p:spPr>
        </p:sp>
        <p:sp>
          <p:nvSpPr>
            <p:cNvPr id="1137" name="Google Shape;1137;p61"/>
            <p:cNvSpPr txBox="1"/>
            <p:nvPr/>
          </p:nvSpPr>
          <p:spPr>
            <a:xfrm>
              <a:off x="0" y="0"/>
              <a:ext cx="7356800" cy="123440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1" i="0" lang="en-US" sz="2200" u="none" cap="none" strike="noStrike">
                  <a:solidFill>
                    <a:srgbClr val="000000"/>
                  </a:solidFill>
                  <a:latin typeface="Montserrat"/>
                  <a:ea typeface="Montserrat"/>
                  <a:cs typeface="Montserrat"/>
                  <a:sym typeface="Montserrat"/>
                </a:rPr>
                <a:t>Lorem ipsum dolor sit amet</a:t>
              </a:r>
              <a:endParaRPr/>
            </a:p>
          </p:txBody>
        </p:sp>
      </p:grpSp>
      <p:grpSp>
        <p:nvGrpSpPr>
          <p:cNvPr id="1138" name="Google Shape;1138;p61"/>
          <p:cNvGrpSpPr/>
          <p:nvPr/>
        </p:nvGrpSpPr>
        <p:grpSpPr>
          <a:xfrm>
            <a:off x="12070550" y="8296400"/>
            <a:ext cx="5264400" cy="925800"/>
            <a:chOff x="0" y="0"/>
            <a:chExt cx="7019200" cy="1234400"/>
          </a:xfrm>
        </p:grpSpPr>
        <p:sp>
          <p:nvSpPr>
            <p:cNvPr id="1139" name="Google Shape;1139;p61"/>
            <p:cNvSpPr/>
            <p:nvPr/>
          </p:nvSpPr>
          <p:spPr>
            <a:xfrm>
              <a:off x="0" y="0"/>
              <a:ext cx="7019200" cy="1234400"/>
            </a:xfrm>
            <a:custGeom>
              <a:rect b="b" l="l" r="r" t="t"/>
              <a:pathLst>
                <a:path extrusionOk="0" h="1234400" w="7019200">
                  <a:moveTo>
                    <a:pt x="0" y="0"/>
                  </a:moveTo>
                  <a:lnTo>
                    <a:pt x="7019200" y="0"/>
                  </a:lnTo>
                  <a:lnTo>
                    <a:pt x="7019200" y="1234400"/>
                  </a:lnTo>
                  <a:lnTo>
                    <a:pt x="0" y="1234400"/>
                  </a:lnTo>
                  <a:close/>
                </a:path>
              </a:pathLst>
            </a:custGeom>
            <a:solidFill>
              <a:srgbClr val="000000">
                <a:alpha val="0"/>
              </a:srgbClr>
            </a:solidFill>
            <a:ln>
              <a:noFill/>
            </a:ln>
          </p:spPr>
        </p:sp>
        <p:sp>
          <p:nvSpPr>
            <p:cNvPr id="1140" name="Google Shape;1140;p61"/>
            <p:cNvSpPr txBox="1"/>
            <p:nvPr/>
          </p:nvSpPr>
          <p:spPr>
            <a:xfrm>
              <a:off x="0" y="9525"/>
              <a:ext cx="7019200" cy="1224875"/>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Arial"/>
                  <a:ea typeface="Arial"/>
                  <a:cs typeface="Arial"/>
                  <a:sym typeface="Arial"/>
                </a:rPr>
                <a:t>Lorem ipsum dolor sit amet, consectetur adipiscing elit. Morbi non varius ipsum. Etiam </a:t>
              </a:r>
              <a:endParaRPr/>
            </a:p>
          </p:txBody>
        </p:sp>
      </p:grpSp>
      <p:sp>
        <p:nvSpPr>
          <p:cNvPr id="1141" name="Google Shape;1141;p61"/>
          <p:cNvSpPr txBox="1"/>
          <p:nvPr/>
        </p:nvSpPr>
        <p:spPr>
          <a:xfrm>
            <a:off x="656725" y="4455200"/>
            <a:ext cx="4459950" cy="4593375"/>
          </a:xfrm>
          <a:prstGeom prst="rect">
            <a:avLst/>
          </a:prstGeom>
          <a:noFill/>
          <a:ln>
            <a:noFill/>
          </a:ln>
        </p:spPr>
        <p:txBody>
          <a:bodyPr anchorCtr="0" anchor="t" bIns="0" lIns="0" spcFirstLastPara="1" rIns="0" wrap="square" tIns="0">
            <a:sp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Arial"/>
                <a:ea typeface="Arial"/>
                <a:cs typeface="Arial"/>
                <a:sym typeface="Arial"/>
              </a:rPr>
              <a:t>Cras mattis consectetur purus sit amet fermentum. Nullam id dolor id nibh ultricies vehicula ut id elit. Cras justo odio, dapibus ac facilisis in, egestas eget quam. Curabitur blandit tempus porttitor. Duis mollis, est non commodo luctus, nisi erat porttitor ligula, eget lacinia.</a:t>
            </a:r>
            <a:endParaRPr/>
          </a:p>
        </p:txBody>
      </p:sp>
      <p:grpSp>
        <p:nvGrpSpPr>
          <p:cNvPr id="1142" name="Google Shape;1142;p61"/>
          <p:cNvGrpSpPr/>
          <p:nvPr/>
        </p:nvGrpSpPr>
        <p:grpSpPr>
          <a:xfrm>
            <a:off x="565308" y="2578194"/>
            <a:ext cx="5195400" cy="1451006"/>
            <a:chOff x="0" y="-66675"/>
            <a:chExt cx="6927200" cy="1934675"/>
          </a:xfrm>
        </p:grpSpPr>
        <p:sp>
          <p:nvSpPr>
            <p:cNvPr id="1143" name="Google Shape;1143;p61"/>
            <p:cNvSpPr/>
            <p:nvPr/>
          </p:nvSpPr>
          <p:spPr>
            <a:xfrm>
              <a:off x="0" y="0"/>
              <a:ext cx="6927200" cy="1868000"/>
            </a:xfrm>
            <a:custGeom>
              <a:rect b="b" l="l" r="r" t="t"/>
              <a:pathLst>
                <a:path extrusionOk="0" h="1868000" w="6927200">
                  <a:moveTo>
                    <a:pt x="0" y="0"/>
                  </a:moveTo>
                  <a:lnTo>
                    <a:pt x="6927200" y="0"/>
                  </a:lnTo>
                  <a:lnTo>
                    <a:pt x="6927200" y="1868000"/>
                  </a:lnTo>
                  <a:lnTo>
                    <a:pt x="0" y="1868000"/>
                  </a:lnTo>
                  <a:close/>
                </a:path>
              </a:pathLst>
            </a:custGeom>
            <a:solidFill>
              <a:srgbClr val="000000">
                <a:alpha val="0"/>
              </a:srgbClr>
            </a:solidFill>
            <a:ln>
              <a:noFill/>
            </a:ln>
          </p:spPr>
        </p:sp>
        <p:sp>
          <p:nvSpPr>
            <p:cNvPr id="1144" name="Google Shape;1144;p61"/>
            <p:cNvSpPr txBox="1"/>
            <p:nvPr/>
          </p:nvSpPr>
          <p:spPr>
            <a:xfrm>
              <a:off x="0" y="-66675"/>
              <a:ext cx="6927200" cy="1934675"/>
            </a:xfrm>
            <a:prstGeom prst="rect">
              <a:avLst/>
            </a:prstGeom>
            <a:noFill/>
            <a:ln>
              <a:noFill/>
            </a:ln>
          </p:spPr>
          <p:txBody>
            <a:bodyPr anchorCtr="0" anchor="ctr" bIns="0" lIns="0" spcFirstLastPara="1" rIns="0" wrap="square" tIns="0">
              <a:noAutofit/>
            </a:bodyPr>
            <a:lstStyle/>
            <a:p>
              <a:pPr indent="0" lvl="0" marL="0" marR="0" rtl="0" algn="l">
                <a:lnSpc>
                  <a:spcPct val="138000"/>
                </a:lnSpc>
                <a:spcBef>
                  <a:spcPts val="0"/>
                </a:spcBef>
                <a:spcAft>
                  <a:spcPts val="0"/>
                </a:spcAft>
                <a:buNone/>
              </a:pPr>
              <a:r>
                <a:rPr b="1" i="0" lang="en-US" sz="4000" u="none" cap="none" strike="noStrike">
                  <a:solidFill>
                    <a:srgbClr val="FFFFFF"/>
                  </a:solidFill>
                  <a:latin typeface="Montserrat"/>
                  <a:ea typeface="Montserrat"/>
                  <a:cs typeface="Montserrat"/>
                  <a:sym typeface="Montserrat"/>
                </a:rPr>
                <a:t>Title for this slide</a:t>
              </a:r>
              <a:endParaRPr/>
            </a:p>
            <a:p>
              <a:pPr indent="0" lvl="0" marL="0" marR="0" rtl="0" algn="l">
                <a:lnSpc>
                  <a:spcPct val="138000"/>
                </a:lnSpc>
                <a:spcBef>
                  <a:spcPts val="0"/>
                </a:spcBef>
                <a:spcAft>
                  <a:spcPts val="0"/>
                </a:spcAft>
                <a:buNone/>
              </a:pPr>
              <a:r>
                <a:rPr b="1" i="0" lang="en-US" sz="4000" u="none" cap="none" strike="noStrike">
                  <a:solidFill>
                    <a:srgbClr val="FFFFFF"/>
                  </a:solidFill>
                  <a:latin typeface="Montserrat"/>
                  <a:ea typeface="Montserrat"/>
                  <a:cs typeface="Montserrat"/>
                  <a:sym typeface="Montserrat"/>
                </a:rPr>
                <a:t>goes here</a:t>
              </a:r>
              <a:endParaRPr/>
            </a:p>
          </p:txBody>
        </p:sp>
      </p:grpSp>
      <p:sp>
        <p:nvSpPr>
          <p:cNvPr id="1145" name="Google Shape;1145;p61"/>
          <p:cNvSpPr/>
          <p:nvPr/>
        </p:nvSpPr>
        <p:spPr>
          <a:xfrm>
            <a:off x="961050" y="74855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6" r="-6345" t="-14657"/>
            </a:stretch>
          </a:blipFill>
          <a:ln>
            <a:noFill/>
          </a:ln>
        </p:spPr>
      </p:sp>
      <p:sp>
        <p:nvSpPr>
          <p:cNvPr id="1146" name="Google Shape;1146;p61"/>
          <p:cNvSpPr/>
          <p:nvPr/>
        </p:nvSpPr>
        <p:spPr>
          <a:xfrm>
            <a:off x="5354750" y="524876"/>
            <a:ext cx="11761660" cy="1069276"/>
          </a:xfrm>
          <a:custGeom>
            <a:rect b="b" l="l" r="r" t="t"/>
            <a:pathLst>
              <a:path extrusionOk="0" h="1425702" w="15682213">
                <a:moveTo>
                  <a:pt x="0" y="0"/>
                </a:moveTo>
                <a:lnTo>
                  <a:pt x="15682213" y="0"/>
                </a:lnTo>
                <a:lnTo>
                  <a:pt x="15682213" y="1425702"/>
                </a:lnTo>
                <a:lnTo>
                  <a:pt x="0" y="1425702"/>
                </a:lnTo>
                <a:lnTo>
                  <a:pt x="0" y="0"/>
                </a:lnTo>
                <a:close/>
              </a:path>
            </a:pathLst>
          </a:custGeom>
          <a:blipFill rotWithShape="1">
            <a:blip r:embed="rId4">
              <a:alphaModFix/>
            </a:blip>
            <a:stretch>
              <a:fillRect b="1" l="-38" r="-43" t="0"/>
            </a:stretch>
          </a:blipFill>
          <a:ln>
            <a:noFill/>
          </a:ln>
        </p:spPr>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54" name="Shape 1154"/>
        <p:cNvGrpSpPr/>
        <p:nvPr/>
      </p:nvGrpSpPr>
      <p:grpSpPr>
        <a:xfrm>
          <a:off x="0" y="0"/>
          <a:ext cx="0" cy="0"/>
          <a:chOff x="0" y="0"/>
          <a:chExt cx="0" cy="0"/>
        </a:xfrm>
      </p:grpSpPr>
      <p:sp>
        <p:nvSpPr>
          <p:cNvPr id="1155" name="Google Shape;1155;p62"/>
          <p:cNvSpPr txBox="1"/>
          <p:nvPr/>
        </p:nvSpPr>
        <p:spPr>
          <a:xfrm>
            <a:off x="656725" y="4969000"/>
            <a:ext cx="4330950" cy="3804975"/>
          </a:xfrm>
          <a:prstGeom prst="rect">
            <a:avLst/>
          </a:prstGeom>
          <a:noFill/>
          <a:ln>
            <a:noFill/>
          </a:ln>
        </p:spPr>
        <p:txBody>
          <a:bodyPr anchorCtr="0" anchor="t" bIns="0" lIns="0" spcFirstLastPara="1" rIns="0" wrap="square" tIns="0">
            <a:spAutoFit/>
          </a:bodyPr>
          <a:lstStyle/>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Freedom</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Justice</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Liberty</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Absolution</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Redemption</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Nachos</a:t>
            </a:r>
            <a:endParaRPr/>
          </a:p>
        </p:txBody>
      </p:sp>
      <p:sp>
        <p:nvSpPr>
          <p:cNvPr id="1156" name="Google Shape;1156;p62"/>
          <p:cNvSpPr/>
          <p:nvPr/>
        </p:nvSpPr>
        <p:spPr>
          <a:xfrm>
            <a:off x="961050" y="74855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6" r="-6345" t="-14657"/>
            </a:stretch>
          </a:blipFill>
          <a:ln>
            <a:noFill/>
          </a:ln>
        </p:spPr>
      </p:sp>
      <p:sp>
        <p:nvSpPr>
          <p:cNvPr id="1157" name="Google Shape;1157;p62"/>
          <p:cNvSpPr txBox="1"/>
          <p:nvPr/>
        </p:nvSpPr>
        <p:spPr>
          <a:xfrm>
            <a:off x="6596725" y="4969000"/>
            <a:ext cx="4330950" cy="3804975"/>
          </a:xfrm>
          <a:prstGeom prst="rect">
            <a:avLst/>
          </a:prstGeom>
          <a:noFill/>
          <a:ln>
            <a:noFill/>
          </a:ln>
        </p:spPr>
        <p:txBody>
          <a:bodyPr anchorCtr="0" anchor="t" bIns="0" lIns="0" spcFirstLastPara="1" rIns="0" wrap="square" tIns="0">
            <a:spAutoFit/>
          </a:bodyPr>
          <a:lstStyle/>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Freedom</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Justice</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Liberty</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Absolution</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Redemption</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Nachos</a:t>
            </a:r>
            <a:endParaRPr/>
          </a:p>
        </p:txBody>
      </p:sp>
      <p:sp>
        <p:nvSpPr>
          <p:cNvPr id="1158" name="Google Shape;1158;p62"/>
          <p:cNvSpPr txBox="1"/>
          <p:nvPr/>
        </p:nvSpPr>
        <p:spPr>
          <a:xfrm>
            <a:off x="12536725" y="4969000"/>
            <a:ext cx="4330950" cy="3804975"/>
          </a:xfrm>
          <a:prstGeom prst="rect">
            <a:avLst/>
          </a:prstGeom>
          <a:noFill/>
          <a:ln>
            <a:noFill/>
          </a:ln>
        </p:spPr>
        <p:txBody>
          <a:bodyPr anchorCtr="0" anchor="t" bIns="0" lIns="0" spcFirstLastPara="1" rIns="0" wrap="square" tIns="0">
            <a:spAutoFit/>
          </a:bodyPr>
          <a:lstStyle/>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Freedom</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Justice</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Liberty</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Absolution</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Redemption</a:t>
            </a:r>
            <a:endParaRPr/>
          </a:p>
          <a:p>
            <a:pPr indent="-548640" lvl="1" marL="1097280" marR="0" rtl="0" algn="l">
              <a:lnSpc>
                <a:spcPct val="137972"/>
              </a:lnSpc>
              <a:spcBef>
                <a:spcPts val="0"/>
              </a:spcBef>
              <a:spcAft>
                <a:spcPts val="0"/>
              </a:spcAft>
              <a:buClr>
                <a:srgbClr val="FFFFFF"/>
              </a:buClr>
              <a:buSzPts val="3600"/>
              <a:buFont typeface="Arial"/>
              <a:buChar char="•"/>
            </a:pPr>
            <a:r>
              <a:rPr b="0" i="0" lang="en-US" sz="3600" u="none" cap="none" strike="noStrike">
                <a:solidFill>
                  <a:srgbClr val="FFFFFF"/>
                </a:solidFill>
                <a:latin typeface="Arial"/>
                <a:ea typeface="Arial"/>
                <a:cs typeface="Arial"/>
                <a:sym typeface="Arial"/>
              </a:rPr>
              <a:t>Nachos</a:t>
            </a:r>
            <a:endParaRPr/>
          </a:p>
        </p:txBody>
      </p:sp>
      <p:sp>
        <p:nvSpPr>
          <p:cNvPr id="1159" name="Google Shape;1159;p62"/>
          <p:cNvSpPr/>
          <p:nvPr/>
        </p:nvSpPr>
        <p:spPr>
          <a:xfrm>
            <a:off x="5354750" y="524876"/>
            <a:ext cx="11761660" cy="1069276"/>
          </a:xfrm>
          <a:custGeom>
            <a:rect b="b" l="l" r="r" t="t"/>
            <a:pathLst>
              <a:path extrusionOk="0" h="1425702" w="15682213">
                <a:moveTo>
                  <a:pt x="0" y="0"/>
                </a:moveTo>
                <a:lnTo>
                  <a:pt x="15682213" y="0"/>
                </a:lnTo>
                <a:lnTo>
                  <a:pt x="15682213" y="1425702"/>
                </a:lnTo>
                <a:lnTo>
                  <a:pt x="0" y="1425702"/>
                </a:lnTo>
                <a:lnTo>
                  <a:pt x="0" y="0"/>
                </a:lnTo>
                <a:close/>
              </a:path>
            </a:pathLst>
          </a:custGeom>
          <a:blipFill rotWithShape="1">
            <a:blip r:embed="rId4">
              <a:alphaModFix/>
            </a:blip>
            <a:stretch>
              <a:fillRect b="1" l="-38" r="-43" t="0"/>
            </a:stretch>
          </a:blipFill>
          <a:ln>
            <a:noFill/>
          </a:ln>
        </p:spPr>
      </p:sp>
      <p:sp>
        <p:nvSpPr>
          <p:cNvPr id="1160" name="Google Shape;1160;p62"/>
          <p:cNvSpPr txBox="1"/>
          <p:nvPr/>
        </p:nvSpPr>
        <p:spPr>
          <a:xfrm>
            <a:off x="993125" y="2607150"/>
            <a:ext cx="5817150" cy="1577025"/>
          </a:xfrm>
          <a:prstGeom prst="rect">
            <a:avLst/>
          </a:prstGeom>
          <a:noFill/>
          <a:ln>
            <a:noFill/>
          </a:ln>
        </p:spPr>
        <p:txBody>
          <a:bodyPr anchorCtr="0" anchor="t" bIns="0" lIns="0" spcFirstLastPara="1" rIns="0" wrap="square" tIns="0">
            <a:spAutoFit/>
          </a:bodyPr>
          <a:lstStyle/>
          <a:p>
            <a:pPr indent="0" lvl="0" marL="0" marR="0" rtl="0" algn="l">
              <a:lnSpc>
                <a:spcPct val="138000"/>
              </a:lnSpc>
              <a:spcBef>
                <a:spcPts val="0"/>
              </a:spcBef>
              <a:spcAft>
                <a:spcPts val="0"/>
              </a:spcAft>
              <a:buNone/>
            </a:pPr>
            <a:r>
              <a:rPr b="1" i="0" lang="en-US" sz="4000" u="none" cap="none" strike="noStrike">
                <a:solidFill>
                  <a:srgbClr val="FFFFFF"/>
                </a:solidFill>
                <a:latin typeface="Montserrat"/>
                <a:ea typeface="Montserrat"/>
                <a:cs typeface="Montserrat"/>
                <a:sym typeface="Montserrat"/>
              </a:rPr>
              <a:t>Title for this slide</a:t>
            </a:r>
            <a:endParaRPr/>
          </a:p>
          <a:p>
            <a:pPr indent="0" lvl="0" marL="0" marR="0" rtl="0" algn="l">
              <a:lnSpc>
                <a:spcPct val="138000"/>
              </a:lnSpc>
              <a:spcBef>
                <a:spcPts val="0"/>
              </a:spcBef>
              <a:spcAft>
                <a:spcPts val="0"/>
              </a:spcAft>
              <a:buNone/>
            </a:pPr>
            <a:r>
              <a:rPr b="1" i="0" lang="en-US" sz="4000" u="none" cap="none" strike="noStrike">
                <a:solidFill>
                  <a:srgbClr val="FFFFFF"/>
                </a:solidFill>
                <a:latin typeface="Montserrat"/>
                <a:ea typeface="Montserrat"/>
                <a:cs typeface="Montserrat"/>
                <a:sym typeface="Montserrat"/>
              </a:rPr>
              <a:t>goes here</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65C0"/>
        </a:solidFill>
      </p:bgPr>
    </p:bg>
    <p:spTree>
      <p:nvGrpSpPr>
        <p:cNvPr id="1168" name="Shape 1168"/>
        <p:cNvGrpSpPr/>
        <p:nvPr/>
      </p:nvGrpSpPr>
      <p:grpSpPr>
        <a:xfrm>
          <a:off x="0" y="0"/>
          <a:ext cx="0" cy="0"/>
          <a:chOff x="0" y="0"/>
          <a:chExt cx="0" cy="0"/>
        </a:xfrm>
      </p:grpSpPr>
      <p:sp>
        <p:nvSpPr>
          <p:cNvPr id="1169" name="Google Shape;1169;p63"/>
          <p:cNvSpPr txBox="1"/>
          <p:nvPr/>
        </p:nvSpPr>
        <p:spPr>
          <a:xfrm>
            <a:off x="589475" y="3621850"/>
            <a:ext cx="7938850" cy="2960025"/>
          </a:xfrm>
          <a:prstGeom prst="rect">
            <a:avLst/>
          </a:prstGeom>
          <a:noFill/>
          <a:ln>
            <a:noFill/>
          </a:ln>
        </p:spPr>
        <p:txBody>
          <a:bodyPr anchorCtr="0" anchor="t" bIns="0" lIns="0" spcFirstLastPara="1" rIns="0" wrap="square" tIns="0">
            <a:spAutoFit/>
          </a:bodyPr>
          <a:lstStyle/>
          <a:p>
            <a:pPr indent="-513080" lvl="1" marL="1026160" marR="0" rtl="0" algn="l">
              <a:lnSpc>
                <a:spcPct val="180000"/>
              </a:lnSpc>
              <a:spcBef>
                <a:spcPts val="0"/>
              </a:spcBef>
              <a:spcAft>
                <a:spcPts val="0"/>
              </a:spcAft>
              <a:buClr>
                <a:srgbClr val="FFFFFF"/>
              </a:buClr>
              <a:buSzPts val="3200"/>
              <a:buFont typeface="Arial"/>
              <a:buChar char="•"/>
            </a:pPr>
            <a:r>
              <a:rPr b="0" i="0" lang="en-US" sz="3200" u="none" cap="none" strike="noStrike">
                <a:solidFill>
                  <a:srgbClr val="FFFFFF"/>
                </a:solidFill>
                <a:latin typeface="Montserrat"/>
                <a:ea typeface="Montserrat"/>
                <a:cs typeface="Montserrat"/>
                <a:sym typeface="Montserrat"/>
              </a:rPr>
              <a:t>Lorem ipsum dolor sit amet.</a:t>
            </a:r>
            <a:endParaRPr/>
          </a:p>
          <a:p>
            <a:pPr indent="-513080" lvl="1" marL="1026160" marR="0" rtl="0" algn="l">
              <a:lnSpc>
                <a:spcPct val="180000"/>
              </a:lnSpc>
              <a:spcBef>
                <a:spcPts val="0"/>
              </a:spcBef>
              <a:spcAft>
                <a:spcPts val="0"/>
              </a:spcAft>
              <a:buClr>
                <a:srgbClr val="FFFFFF"/>
              </a:buClr>
              <a:buSzPts val="3200"/>
              <a:buFont typeface="Arial"/>
              <a:buChar char="•"/>
            </a:pPr>
            <a:r>
              <a:rPr b="0" i="0" lang="en-US" sz="3200" u="none" cap="none" strike="noStrike">
                <a:solidFill>
                  <a:srgbClr val="FFFFFF"/>
                </a:solidFill>
                <a:latin typeface="Montserrat"/>
                <a:ea typeface="Montserrat"/>
                <a:cs typeface="Montserrat"/>
                <a:sym typeface="Montserrat"/>
              </a:rPr>
              <a:t>Consectetur adipiscing elit.</a:t>
            </a:r>
            <a:endParaRPr/>
          </a:p>
          <a:p>
            <a:pPr indent="-513080" lvl="1" marL="1026160" marR="0" rtl="0" algn="l">
              <a:lnSpc>
                <a:spcPct val="180000"/>
              </a:lnSpc>
              <a:spcBef>
                <a:spcPts val="0"/>
              </a:spcBef>
              <a:spcAft>
                <a:spcPts val="0"/>
              </a:spcAft>
              <a:buClr>
                <a:srgbClr val="FFFFFF"/>
              </a:buClr>
              <a:buSzPts val="3200"/>
              <a:buFont typeface="Arial"/>
              <a:buChar char="•"/>
            </a:pPr>
            <a:r>
              <a:rPr b="0" i="0" lang="en-US" sz="3200" u="none" cap="none" strike="noStrike">
                <a:solidFill>
                  <a:srgbClr val="FFFFFF"/>
                </a:solidFill>
                <a:latin typeface="Montserrat"/>
                <a:ea typeface="Montserrat"/>
                <a:cs typeface="Montserrat"/>
                <a:sym typeface="Montserrat"/>
              </a:rPr>
              <a:t>Sed do eiusmod tempor incididunt. </a:t>
            </a:r>
            <a:endParaRPr/>
          </a:p>
        </p:txBody>
      </p:sp>
      <p:sp>
        <p:nvSpPr>
          <p:cNvPr id="1170" name="Google Shape;1170;p63"/>
          <p:cNvSpPr/>
          <p:nvPr/>
        </p:nvSpPr>
        <p:spPr>
          <a:xfrm>
            <a:off x="961050" y="74855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8" r="-6344" t="-14655"/>
            </a:stretch>
          </a:blipFill>
          <a:ln>
            <a:noFill/>
          </a:ln>
        </p:spPr>
      </p:sp>
      <p:sp>
        <p:nvSpPr>
          <p:cNvPr id="1171" name="Google Shape;1171;p63"/>
          <p:cNvSpPr/>
          <p:nvPr/>
        </p:nvSpPr>
        <p:spPr>
          <a:xfrm>
            <a:off x="12096150" y="3248300"/>
            <a:ext cx="4951095" cy="6106763"/>
          </a:xfrm>
          <a:custGeom>
            <a:rect b="b" l="l" r="r" t="t"/>
            <a:pathLst>
              <a:path extrusionOk="0" h="8142351" w="6601460">
                <a:moveTo>
                  <a:pt x="0" y="0"/>
                </a:moveTo>
                <a:lnTo>
                  <a:pt x="6601460" y="0"/>
                </a:lnTo>
                <a:lnTo>
                  <a:pt x="6601460" y="8142351"/>
                </a:lnTo>
                <a:lnTo>
                  <a:pt x="0" y="8142351"/>
                </a:lnTo>
                <a:lnTo>
                  <a:pt x="0" y="0"/>
                </a:lnTo>
                <a:close/>
              </a:path>
            </a:pathLst>
          </a:custGeom>
          <a:blipFill rotWithShape="1">
            <a:blip r:embed="rId4">
              <a:alphaModFix/>
            </a:blip>
            <a:stretch>
              <a:fillRect b="-7609" l="0" r="0" t="-7057"/>
            </a:stretch>
          </a:blipFill>
          <a:ln>
            <a:noFill/>
          </a:ln>
        </p:spPr>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79" name="Shape 1179"/>
        <p:cNvGrpSpPr/>
        <p:nvPr/>
      </p:nvGrpSpPr>
      <p:grpSpPr>
        <a:xfrm>
          <a:off x="0" y="0"/>
          <a:ext cx="0" cy="0"/>
          <a:chOff x="0" y="0"/>
          <a:chExt cx="0" cy="0"/>
        </a:xfrm>
      </p:grpSpPr>
      <p:sp>
        <p:nvSpPr>
          <p:cNvPr id="1180" name="Google Shape;1180;p64"/>
          <p:cNvSpPr txBox="1"/>
          <p:nvPr/>
        </p:nvSpPr>
        <p:spPr>
          <a:xfrm>
            <a:off x="759606" y="3776058"/>
            <a:ext cx="3867300" cy="544350"/>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US" sz="2400" u="none" cap="none" strike="noStrike">
                <a:solidFill>
                  <a:srgbClr val="FFFFFF"/>
                </a:solidFill>
                <a:latin typeface="Montserrat"/>
                <a:ea typeface="Montserrat"/>
                <a:cs typeface="Montserrat"/>
                <a:sym typeface="Montserrat"/>
              </a:rPr>
              <a:t>Title goes here</a:t>
            </a:r>
            <a:endParaRPr/>
          </a:p>
        </p:txBody>
      </p:sp>
      <p:grpSp>
        <p:nvGrpSpPr>
          <p:cNvPr id="1181" name="Google Shape;1181;p64"/>
          <p:cNvGrpSpPr/>
          <p:nvPr/>
        </p:nvGrpSpPr>
        <p:grpSpPr>
          <a:xfrm>
            <a:off x="5044542" y="5955885"/>
            <a:ext cx="3905400" cy="3271909"/>
            <a:chOff x="0" y="-47625"/>
            <a:chExt cx="5207200" cy="4362545"/>
          </a:xfrm>
        </p:grpSpPr>
        <p:sp>
          <p:nvSpPr>
            <p:cNvPr id="1182" name="Google Shape;1182;p64"/>
            <p:cNvSpPr/>
            <p:nvPr/>
          </p:nvSpPr>
          <p:spPr>
            <a:xfrm>
              <a:off x="0" y="0"/>
              <a:ext cx="5207200" cy="4314920"/>
            </a:xfrm>
            <a:custGeom>
              <a:rect b="b" l="l" r="r" t="t"/>
              <a:pathLst>
                <a:path extrusionOk="0" h="4314920" w="5207200">
                  <a:moveTo>
                    <a:pt x="0" y="0"/>
                  </a:moveTo>
                  <a:lnTo>
                    <a:pt x="5207200" y="0"/>
                  </a:lnTo>
                  <a:lnTo>
                    <a:pt x="5207200" y="4314920"/>
                  </a:lnTo>
                  <a:lnTo>
                    <a:pt x="0" y="4314920"/>
                  </a:lnTo>
                  <a:close/>
                </a:path>
              </a:pathLst>
            </a:custGeom>
            <a:solidFill>
              <a:srgbClr val="000000">
                <a:alpha val="0"/>
              </a:srgbClr>
            </a:solidFill>
            <a:ln>
              <a:noFill/>
            </a:ln>
          </p:spPr>
        </p:sp>
        <p:sp>
          <p:nvSpPr>
            <p:cNvPr id="1183" name="Google Shape;1183;p64"/>
            <p:cNvSpPr txBox="1"/>
            <p:nvPr/>
          </p:nvSpPr>
          <p:spPr>
            <a:xfrm>
              <a:off x="0" y="-47625"/>
              <a:ext cx="5207200" cy="43625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Donec ullamcorper nulla non metus auctor fringilla. Maecenas sed diam eget risus varius blandit sit amet non magna. Nullam quis risus eget urna mollis ornare vel eu leo. </a:t>
              </a:r>
              <a:endParaRPr/>
            </a:p>
          </p:txBody>
        </p:sp>
      </p:grpSp>
      <p:grpSp>
        <p:nvGrpSpPr>
          <p:cNvPr id="1184" name="Google Shape;1184;p64"/>
          <p:cNvGrpSpPr/>
          <p:nvPr/>
        </p:nvGrpSpPr>
        <p:grpSpPr>
          <a:xfrm>
            <a:off x="740556" y="5955885"/>
            <a:ext cx="3905400" cy="3271909"/>
            <a:chOff x="0" y="-47625"/>
            <a:chExt cx="5207200" cy="4362545"/>
          </a:xfrm>
        </p:grpSpPr>
        <p:sp>
          <p:nvSpPr>
            <p:cNvPr id="1185" name="Google Shape;1185;p64"/>
            <p:cNvSpPr/>
            <p:nvPr/>
          </p:nvSpPr>
          <p:spPr>
            <a:xfrm>
              <a:off x="0" y="0"/>
              <a:ext cx="5207200" cy="4314920"/>
            </a:xfrm>
            <a:custGeom>
              <a:rect b="b" l="l" r="r" t="t"/>
              <a:pathLst>
                <a:path extrusionOk="0" h="4314920" w="5207200">
                  <a:moveTo>
                    <a:pt x="0" y="0"/>
                  </a:moveTo>
                  <a:lnTo>
                    <a:pt x="5207200" y="0"/>
                  </a:lnTo>
                  <a:lnTo>
                    <a:pt x="5207200" y="4314920"/>
                  </a:lnTo>
                  <a:lnTo>
                    <a:pt x="0" y="4314920"/>
                  </a:lnTo>
                  <a:close/>
                </a:path>
              </a:pathLst>
            </a:custGeom>
            <a:solidFill>
              <a:srgbClr val="000000">
                <a:alpha val="0"/>
              </a:srgbClr>
            </a:solidFill>
            <a:ln>
              <a:noFill/>
            </a:ln>
          </p:spPr>
        </p:sp>
        <p:sp>
          <p:nvSpPr>
            <p:cNvPr id="1186" name="Google Shape;1186;p64"/>
            <p:cNvSpPr txBox="1"/>
            <p:nvPr/>
          </p:nvSpPr>
          <p:spPr>
            <a:xfrm>
              <a:off x="0" y="-47625"/>
              <a:ext cx="5207200" cy="43625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Donec ullamcorper nulla non metus auctor fringilla. Maecenas sed diam eget risus varius blandit sit amet non magna. Nullam quis risus eget urna mollis ornare vel eu leo. </a:t>
              </a:r>
              <a:endParaRPr/>
            </a:p>
          </p:txBody>
        </p:sp>
      </p:grpSp>
      <p:grpSp>
        <p:nvGrpSpPr>
          <p:cNvPr id="1187" name="Google Shape;1187;p64"/>
          <p:cNvGrpSpPr/>
          <p:nvPr/>
        </p:nvGrpSpPr>
        <p:grpSpPr>
          <a:xfrm>
            <a:off x="9341718" y="5955885"/>
            <a:ext cx="3905400" cy="3271909"/>
            <a:chOff x="0" y="-47625"/>
            <a:chExt cx="5207200" cy="4362545"/>
          </a:xfrm>
        </p:grpSpPr>
        <p:sp>
          <p:nvSpPr>
            <p:cNvPr id="1188" name="Google Shape;1188;p64"/>
            <p:cNvSpPr/>
            <p:nvPr/>
          </p:nvSpPr>
          <p:spPr>
            <a:xfrm>
              <a:off x="0" y="0"/>
              <a:ext cx="5207200" cy="4314920"/>
            </a:xfrm>
            <a:custGeom>
              <a:rect b="b" l="l" r="r" t="t"/>
              <a:pathLst>
                <a:path extrusionOk="0" h="4314920" w="5207200">
                  <a:moveTo>
                    <a:pt x="0" y="0"/>
                  </a:moveTo>
                  <a:lnTo>
                    <a:pt x="5207200" y="0"/>
                  </a:lnTo>
                  <a:lnTo>
                    <a:pt x="5207200" y="4314920"/>
                  </a:lnTo>
                  <a:lnTo>
                    <a:pt x="0" y="4314920"/>
                  </a:lnTo>
                  <a:close/>
                </a:path>
              </a:pathLst>
            </a:custGeom>
            <a:solidFill>
              <a:srgbClr val="000000">
                <a:alpha val="0"/>
              </a:srgbClr>
            </a:solidFill>
            <a:ln>
              <a:noFill/>
            </a:ln>
          </p:spPr>
        </p:sp>
        <p:sp>
          <p:nvSpPr>
            <p:cNvPr id="1189" name="Google Shape;1189;p64"/>
            <p:cNvSpPr txBox="1"/>
            <p:nvPr/>
          </p:nvSpPr>
          <p:spPr>
            <a:xfrm>
              <a:off x="0" y="-47625"/>
              <a:ext cx="5207200" cy="43625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Donec ullamcorper nulla non metus auctor fringilla. Maecenas sed diam eget risus varius blandit sit amet non magna. Nullam quis risus eget urna mollis ornare vel eu leo. </a:t>
              </a:r>
              <a:endParaRPr/>
            </a:p>
          </p:txBody>
        </p:sp>
      </p:grpSp>
      <p:grpSp>
        <p:nvGrpSpPr>
          <p:cNvPr id="1190" name="Google Shape;1190;p64"/>
          <p:cNvGrpSpPr/>
          <p:nvPr/>
        </p:nvGrpSpPr>
        <p:grpSpPr>
          <a:xfrm>
            <a:off x="13627756" y="5955885"/>
            <a:ext cx="3905400" cy="3271909"/>
            <a:chOff x="0" y="-47625"/>
            <a:chExt cx="5207200" cy="4362545"/>
          </a:xfrm>
        </p:grpSpPr>
        <p:sp>
          <p:nvSpPr>
            <p:cNvPr id="1191" name="Google Shape;1191;p64"/>
            <p:cNvSpPr/>
            <p:nvPr/>
          </p:nvSpPr>
          <p:spPr>
            <a:xfrm>
              <a:off x="0" y="0"/>
              <a:ext cx="5207200" cy="4314920"/>
            </a:xfrm>
            <a:custGeom>
              <a:rect b="b" l="l" r="r" t="t"/>
              <a:pathLst>
                <a:path extrusionOk="0" h="4314920" w="5207200">
                  <a:moveTo>
                    <a:pt x="0" y="0"/>
                  </a:moveTo>
                  <a:lnTo>
                    <a:pt x="5207200" y="0"/>
                  </a:lnTo>
                  <a:lnTo>
                    <a:pt x="5207200" y="4314920"/>
                  </a:lnTo>
                  <a:lnTo>
                    <a:pt x="0" y="4314920"/>
                  </a:lnTo>
                  <a:close/>
                </a:path>
              </a:pathLst>
            </a:custGeom>
            <a:solidFill>
              <a:srgbClr val="000000">
                <a:alpha val="0"/>
              </a:srgbClr>
            </a:solidFill>
            <a:ln>
              <a:noFill/>
            </a:ln>
          </p:spPr>
        </p:sp>
        <p:sp>
          <p:nvSpPr>
            <p:cNvPr id="1192" name="Google Shape;1192;p64"/>
            <p:cNvSpPr txBox="1"/>
            <p:nvPr/>
          </p:nvSpPr>
          <p:spPr>
            <a:xfrm>
              <a:off x="0" y="-47625"/>
              <a:ext cx="5207200" cy="43625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Donec ullamcorper nulla non metus auctor fringilla. Maecenas sed diam eget risus varius blandit sit amet non magna. Nullam quis risus eget urna mollis ornare vel eu leo. </a:t>
              </a:r>
              <a:endParaRPr/>
            </a:p>
          </p:txBody>
        </p:sp>
      </p:grpSp>
      <p:grpSp>
        <p:nvGrpSpPr>
          <p:cNvPr id="1193" name="Google Shape;1193;p64"/>
          <p:cNvGrpSpPr/>
          <p:nvPr/>
        </p:nvGrpSpPr>
        <p:grpSpPr>
          <a:xfrm>
            <a:off x="740556" y="4318581"/>
            <a:ext cx="2634600" cy="1612219"/>
            <a:chOff x="0" y="-200025"/>
            <a:chExt cx="3512800" cy="2149625"/>
          </a:xfrm>
        </p:grpSpPr>
        <p:sp>
          <p:nvSpPr>
            <p:cNvPr id="1194" name="Google Shape;1194;p64"/>
            <p:cNvSpPr/>
            <p:nvPr/>
          </p:nvSpPr>
          <p:spPr>
            <a:xfrm>
              <a:off x="0" y="0"/>
              <a:ext cx="3512800" cy="1949600"/>
            </a:xfrm>
            <a:custGeom>
              <a:rect b="b" l="l" r="r" t="t"/>
              <a:pathLst>
                <a:path extrusionOk="0" h="1949600" w="3512800">
                  <a:moveTo>
                    <a:pt x="0" y="0"/>
                  </a:moveTo>
                  <a:lnTo>
                    <a:pt x="3512800" y="0"/>
                  </a:lnTo>
                  <a:lnTo>
                    <a:pt x="3512800" y="1949600"/>
                  </a:lnTo>
                  <a:lnTo>
                    <a:pt x="0" y="1949600"/>
                  </a:lnTo>
                  <a:close/>
                </a:path>
              </a:pathLst>
            </a:custGeom>
            <a:solidFill>
              <a:srgbClr val="000000">
                <a:alpha val="0"/>
              </a:srgbClr>
            </a:solidFill>
            <a:ln>
              <a:noFill/>
            </a:ln>
          </p:spPr>
        </p:sp>
        <p:sp>
          <p:nvSpPr>
            <p:cNvPr id="1195" name="Google Shape;1195;p64"/>
            <p:cNvSpPr txBox="1"/>
            <p:nvPr/>
          </p:nvSpPr>
          <p:spPr>
            <a:xfrm>
              <a:off x="0" y="-200025"/>
              <a:ext cx="3512800" cy="21496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9000" u="none" cap="none" strike="noStrike">
                  <a:solidFill>
                    <a:srgbClr val="FFFFFF"/>
                  </a:solidFill>
                  <a:latin typeface="Montserrat"/>
                  <a:ea typeface="Montserrat"/>
                  <a:cs typeface="Montserrat"/>
                  <a:sym typeface="Montserrat"/>
                </a:rPr>
                <a:t>20%</a:t>
              </a:r>
              <a:endParaRPr/>
            </a:p>
          </p:txBody>
        </p:sp>
      </p:grpSp>
      <p:grpSp>
        <p:nvGrpSpPr>
          <p:cNvPr id="1196" name="Google Shape;1196;p64"/>
          <p:cNvGrpSpPr/>
          <p:nvPr/>
        </p:nvGrpSpPr>
        <p:grpSpPr>
          <a:xfrm>
            <a:off x="5044542" y="4318581"/>
            <a:ext cx="2634600" cy="1612219"/>
            <a:chOff x="0" y="-200025"/>
            <a:chExt cx="3512800" cy="2149625"/>
          </a:xfrm>
        </p:grpSpPr>
        <p:sp>
          <p:nvSpPr>
            <p:cNvPr id="1197" name="Google Shape;1197;p64"/>
            <p:cNvSpPr/>
            <p:nvPr/>
          </p:nvSpPr>
          <p:spPr>
            <a:xfrm>
              <a:off x="0" y="0"/>
              <a:ext cx="3512800" cy="1949600"/>
            </a:xfrm>
            <a:custGeom>
              <a:rect b="b" l="l" r="r" t="t"/>
              <a:pathLst>
                <a:path extrusionOk="0" h="1949600" w="3512800">
                  <a:moveTo>
                    <a:pt x="0" y="0"/>
                  </a:moveTo>
                  <a:lnTo>
                    <a:pt x="3512800" y="0"/>
                  </a:lnTo>
                  <a:lnTo>
                    <a:pt x="3512800" y="1949600"/>
                  </a:lnTo>
                  <a:lnTo>
                    <a:pt x="0" y="1949600"/>
                  </a:lnTo>
                  <a:close/>
                </a:path>
              </a:pathLst>
            </a:custGeom>
            <a:solidFill>
              <a:srgbClr val="000000">
                <a:alpha val="0"/>
              </a:srgbClr>
            </a:solidFill>
            <a:ln>
              <a:noFill/>
            </a:ln>
          </p:spPr>
        </p:sp>
        <p:sp>
          <p:nvSpPr>
            <p:cNvPr id="1198" name="Google Shape;1198;p64"/>
            <p:cNvSpPr txBox="1"/>
            <p:nvPr/>
          </p:nvSpPr>
          <p:spPr>
            <a:xfrm>
              <a:off x="0" y="-200025"/>
              <a:ext cx="3512800" cy="21496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9000" u="none" cap="none" strike="noStrike">
                  <a:solidFill>
                    <a:srgbClr val="FFFFFF"/>
                  </a:solidFill>
                  <a:latin typeface="Montserrat"/>
                  <a:ea typeface="Montserrat"/>
                  <a:cs typeface="Montserrat"/>
                  <a:sym typeface="Montserrat"/>
                </a:rPr>
                <a:t>30%</a:t>
              </a:r>
              <a:endParaRPr/>
            </a:p>
          </p:txBody>
        </p:sp>
      </p:grpSp>
      <p:grpSp>
        <p:nvGrpSpPr>
          <p:cNvPr id="1199" name="Google Shape;1199;p64"/>
          <p:cNvGrpSpPr/>
          <p:nvPr/>
        </p:nvGrpSpPr>
        <p:grpSpPr>
          <a:xfrm>
            <a:off x="9341692" y="4318581"/>
            <a:ext cx="3703800" cy="1612219"/>
            <a:chOff x="0" y="-200025"/>
            <a:chExt cx="4938400" cy="2149625"/>
          </a:xfrm>
        </p:grpSpPr>
        <p:sp>
          <p:nvSpPr>
            <p:cNvPr id="1200" name="Google Shape;1200;p64"/>
            <p:cNvSpPr/>
            <p:nvPr/>
          </p:nvSpPr>
          <p:spPr>
            <a:xfrm>
              <a:off x="0" y="0"/>
              <a:ext cx="4938400" cy="1949600"/>
            </a:xfrm>
            <a:custGeom>
              <a:rect b="b" l="l" r="r" t="t"/>
              <a:pathLst>
                <a:path extrusionOk="0" h="1949600" w="4938400">
                  <a:moveTo>
                    <a:pt x="0" y="0"/>
                  </a:moveTo>
                  <a:lnTo>
                    <a:pt x="4938400" y="0"/>
                  </a:lnTo>
                  <a:lnTo>
                    <a:pt x="4938400" y="1949600"/>
                  </a:lnTo>
                  <a:lnTo>
                    <a:pt x="0" y="1949600"/>
                  </a:lnTo>
                  <a:close/>
                </a:path>
              </a:pathLst>
            </a:custGeom>
            <a:solidFill>
              <a:srgbClr val="000000">
                <a:alpha val="0"/>
              </a:srgbClr>
            </a:solidFill>
            <a:ln>
              <a:noFill/>
            </a:ln>
          </p:spPr>
        </p:sp>
        <p:sp>
          <p:nvSpPr>
            <p:cNvPr id="1201" name="Google Shape;1201;p64"/>
            <p:cNvSpPr txBox="1"/>
            <p:nvPr/>
          </p:nvSpPr>
          <p:spPr>
            <a:xfrm>
              <a:off x="0" y="-200025"/>
              <a:ext cx="4938400" cy="21496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9000" u="none" cap="none" strike="noStrike">
                  <a:solidFill>
                    <a:srgbClr val="FFFFFF"/>
                  </a:solidFill>
                  <a:latin typeface="Montserrat"/>
                  <a:ea typeface="Montserrat"/>
                  <a:cs typeface="Montserrat"/>
                  <a:sym typeface="Montserrat"/>
                </a:rPr>
                <a:t>40%</a:t>
              </a:r>
              <a:endParaRPr/>
            </a:p>
          </p:txBody>
        </p:sp>
      </p:grpSp>
      <p:grpSp>
        <p:nvGrpSpPr>
          <p:cNvPr id="1202" name="Google Shape;1202;p64"/>
          <p:cNvGrpSpPr/>
          <p:nvPr/>
        </p:nvGrpSpPr>
        <p:grpSpPr>
          <a:xfrm>
            <a:off x="13627756" y="4318581"/>
            <a:ext cx="2634600" cy="1612219"/>
            <a:chOff x="0" y="-200025"/>
            <a:chExt cx="3512800" cy="2149625"/>
          </a:xfrm>
        </p:grpSpPr>
        <p:sp>
          <p:nvSpPr>
            <p:cNvPr id="1203" name="Google Shape;1203;p64"/>
            <p:cNvSpPr/>
            <p:nvPr/>
          </p:nvSpPr>
          <p:spPr>
            <a:xfrm>
              <a:off x="0" y="0"/>
              <a:ext cx="3512800" cy="1949600"/>
            </a:xfrm>
            <a:custGeom>
              <a:rect b="b" l="l" r="r" t="t"/>
              <a:pathLst>
                <a:path extrusionOk="0" h="1949600" w="3512800">
                  <a:moveTo>
                    <a:pt x="0" y="0"/>
                  </a:moveTo>
                  <a:lnTo>
                    <a:pt x="3512800" y="0"/>
                  </a:lnTo>
                  <a:lnTo>
                    <a:pt x="3512800" y="1949600"/>
                  </a:lnTo>
                  <a:lnTo>
                    <a:pt x="0" y="1949600"/>
                  </a:lnTo>
                  <a:close/>
                </a:path>
              </a:pathLst>
            </a:custGeom>
            <a:solidFill>
              <a:srgbClr val="000000">
                <a:alpha val="0"/>
              </a:srgbClr>
            </a:solidFill>
            <a:ln>
              <a:noFill/>
            </a:ln>
          </p:spPr>
        </p:sp>
        <p:sp>
          <p:nvSpPr>
            <p:cNvPr id="1204" name="Google Shape;1204;p64"/>
            <p:cNvSpPr txBox="1"/>
            <p:nvPr/>
          </p:nvSpPr>
          <p:spPr>
            <a:xfrm>
              <a:off x="0" y="-200025"/>
              <a:ext cx="3512800" cy="21496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9000" u="none" cap="none" strike="noStrike">
                  <a:solidFill>
                    <a:srgbClr val="FFFFFF"/>
                  </a:solidFill>
                  <a:latin typeface="Montserrat"/>
                  <a:ea typeface="Montserrat"/>
                  <a:cs typeface="Montserrat"/>
                  <a:sym typeface="Montserrat"/>
                </a:rPr>
                <a:t>50%</a:t>
              </a:r>
              <a:endParaRPr/>
            </a:p>
          </p:txBody>
        </p:sp>
      </p:grpSp>
      <p:grpSp>
        <p:nvGrpSpPr>
          <p:cNvPr id="1205" name="Google Shape;1205;p64"/>
          <p:cNvGrpSpPr/>
          <p:nvPr/>
        </p:nvGrpSpPr>
        <p:grpSpPr>
          <a:xfrm>
            <a:off x="740566" y="2058263"/>
            <a:ext cx="11728201" cy="1370738"/>
            <a:chOff x="0" y="-247650"/>
            <a:chExt cx="15637601" cy="1827650"/>
          </a:xfrm>
        </p:grpSpPr>
        <p:sp>
          <p:nvSpPr>
            <p:cNvPr id="1206" name="Google Shape;1206;p64"/>
            <p:cNvSpPr/>
            <p:nvPr/>
          </p:nvSpPr>
          <p:spPr>
            <a:xfrm>
              <a:off x="0" y="0"/>
              <a:ext cx="15637601" cy="1580000"/>
            </a:xfrm>
            <a:custGeom>
              <a:rect b="b" l="l" r="r" t="t"/>
              <a:pathLst>
                <a:path extrusionOk="0" h="1580000" w="15637601">
                  <a:moveTo>
                    <a:pt x="0" y="0"/>
                  </a:moveTo>
                  <a:lnTo>
                    <a:pt x="15637601" y="0"/>
                  </a:lnTo>
                  <a:lnTo>
                    <a:pt x="15637601" y="1580000"/>
                  </a:lnTo>
                  <a:lnTo>
                    <a:pt x="0" y="1580000"/>
                  </a:lnTo>
                  <a:close/>
                </a:path>
              </a:pathLst>
            </a:custGeom>
            <a:solidFill>
              <a:srgbClr val="000000">
                <a:alpha val="0"/>
              </a:srgbClr>
            </a:solidFill>
            <a:ln>
              <a:noFill/>
            </a:ln>
          </p:spPr>
        </p:sp>
        <p:sp>
          <p:nvSpPr>
            <p:cNvPr id="1207" name="Google Shape;1207;p64"/>
            <p:cNvSpPr txBox="1"/>
            <p:nvPr/>
          </p:nvSpPr>
          <p:spPr>
            <a:xfrm>
              <a:off x="0" y="-247650"/>
              <a:ext cx="15637600" cy="1827650"/>
            </a:xfrm>
            <a:prstGeom prst="rect">
              <a:avLst/>
            </a:prstGeom>
            <a:noFill/>
            <a:ln>
              <a:noFill/>
            </a:ln>
          </p:spPr>
          <p:txBody>
            <a:bodyPr anchorCtr="0" anchor="ctr" bIns="0" lIns="0" spcFirstLastPara="1" rIns="0" wrap="square" tIns="0">
              <a:noAutofit/>
            </a:bodyPr>
            <a:lstStyle/>
            <a:p>
              <a:pPr indent="0" lvl="0" marL="0" marR="0" rtl="0" algn="l">
                <a:lnSpc>
                  <a:spcPct val="156000"/>
                </a:lnSpc>
                <a:spcBef>
                  <a:spcPts val="0"/>
                </a:spcBef>
                <a:spcAft>
                  <a:spcPts val="0"/>
                </a:spcAft>
                <a:buNone/>
              </a:pPr>
              <a:r>
                <a:rPr b="1" i="0" lang="en-US" sz="7200" u="none" cap="none" strike="noStrike">
                  <a:solidFill>
                    <a:srgbClr val="FFFFFF"/>
                  </a:solidFill>
                  <a:latin typeface="Montserrat"/>
                  <a:ea typeface="Montserrat"/>
                  <a:cs typeface="Montserrat"/>
                  <a:sym typeface="Montserrat"/>
                </a:rPr>
                <a:t>Title for this page</a:t>
              </a:r>
              <a:endParaRPr/>
            </a:p>
          </p:txBody>
        </p:sp>
      </p:grpSp>
      <p:sp>
        <p:nvSpPr>
          <p:cNvPr id="1208" name="Google Shape;1208;p64"/>
          <p:cNvSpPr txBox="1"/>
          <p:nvPr/>
        </p:nvSpPr>
        <p:spPr>
          <a:xfrm>
            <a:off x="5063606" y="3776058"/>
            <a:ext cx="3867300" cy="544350"/>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US" sz="2400" u="none" cap="none" strike="noStrike">
                <a:solidFill>
                  <a:srgbClr val="FFFFFF"/>
                </a:solidFill>
                <a:latin typeface="Montserrat"/>
                <a:ea typeface="Montserrat"/>
                <a:cs typeface="Montserrat"/>
                <a:sym typeface="Montserrat"/>
              </a:rPr>
              <a:t>Title goes here</a:t>
            </a:r>
            <a:endParaRPr/>
          </a:p>
        </p:txBody>
      </p:sp>
      <p:sp>
        <p:nvSpPr>
          <p:cNvPr id="1209" name="Google Shape;1209;p64"/>
          <p:cNvSpPr txBox="1"/>
          <p:nvPr/>
        </p:nvSpPr>
        <p:spPr>
          <a:xfrm>
            <a:off x="9367606" y="3776058"/>
            <a:ext cx="3867300" cy="544350"/>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US" sz="2400" u="none" cap="none" strike="noStrike">
                <a:solidFill>
                  <a:srgbClr val="FFFFFF"/>
                </a:solidFill>
                <a:latin typeface="Montserrat"/>
                <a:ea typeface="Montserrat"/>
                <a:cs typeface="Montserrat"/>
                <a:sym typeface="Montserrat"/>
              </a:rPr>
              <a:t>Title goes here</a:t>
            </a:r>
            <a:endParaRPr/>
          </a:p>
        </p:txBody>
      </p:sp>
      <p:sp>
        <p:nvSpPr>
          <p:cNvPr id="1210" name="Google Shape;1210;p64"/>
          <p:cNvSpPr txBox="1"/>
          <p:nvPr/>
        </p:nvSpPr>
        <p:spPr>
          <a:xfrm>
            <a:off x="13671606" y="3776058"/>
            <a:ext cx="3867300" cy="544350"/>
          </a:xfrm>
          <a:prstGeom prst="rect">
            <a:avLst/>
          </a:prstGeom>
          <a:noFill/>
          <a:ln>
            <a:noFill/>
          </a:ln>
        </p:spPr>
        <p:txBody>
          <a:bodyPr anchorCtr="0" anchor="t" bIns="0" lIns="0" spcFirstLastPara="1" rIns="0" wrap="square" tIns="0">
            <a:spAutoFit/>
          </a:bodyPr>
          <a:lstStyle/>
          <a:p>
            <a:pPr indent="0" lvl="0" marL="0" marR="0" rtl="0" algn="l">
              <a:lnSpc>
                <a:spcPct val="132000"/>
              </a:lnSpc>
              <a:spcBef>
                <a:spcPts val="0"/>
              </a:spcBef>
              <a:spcAft>
                <a:spcPts val="0"/>
              </a:spcAft>
              <a:buNone/>
            </a:pPr>
            <a:r>
              <a:rPr b="1" i="0" lang="en-US" sz="2400" u="none" cap="none" strike="noStrike">
                <a:solidFill>
                  <a:srgbClr val="FFFFFF"/>
                </a:solidFill>
                <a:latin typeface="Montserrat"/>
                <a:ea typeface="Montserrat"/>
                <a:cs typeface="Montserrat"/>
                <a:sym typeface="Montserrat"/>
              </a:rPr>
              <a:t>Title goes here</a:t>
            </a:r>
            <a:endParaRPr/>
          </a:p>
        </p:txBody>
      </p:sp>
      <p:sp>
        <p:nvSpPr>
          <p:cNvPr id="1211" name="Google Shape;1211;p64"/>
          <p:cNvSpPr/>
          <p:nvPr/>
        </p:nvSpPr>
        <p:spPr>
          <a:xfrm>
            <a:off x="740548" y="61285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3">
              <a:alphaModFix/>
            </a:blip>
            <a:stretch>
              <a:fillRect b="-13493" l="-3756" r="-6343" t="-14657"/>
            </a:stretch>
          </a:blipFill>
          <a:ln>
            <a:noFill/>
          </a:ln>
        </p:spPr>
      </p:sp>
      <p:sp>
        <p:nvSpPr>
          <p:cNvPr id="1212" name="Google Shape;1212;p64"/>
          <p:cNvSpPr/>
          <p:nvPr/>
        </p:nvSpPr>
        <p:spPr>
          <a:xfrm>
            <a:off x="5103332" y="793376"/>
            <a:ext cx="12102370" cy="761333"/>
          </a:xfrm>
          <a:custGeom>
            <a:rect b="b" l="l" r="r" t="t"/>
            <a:pathLst>
              <a:path extrusionOk="0" h="1015111" w="16136493">
                <a:moveTo>
                  <a:pt x="0" y="0"/>
                </a:moveTo>
                <a:lnTo>
                  <a:pt x="16136493" y="0"/>
                </a:lnTo>
                <a:lnTo>
                  <a:pt x="16136493" y="1015111"/>
                </a:lnTo>
                <a:lnTo>
                  <a:pt x="0" y="1015111"/>
                </a:lnTo>
                <a:lnTo>
                  <a:pt x="0" y="0"/>
                </a:lnTo>
                <a:close/>
              </a:path>
            </a:pathLst>
          </a:custGeom>
          <a:blipFill rotWithShape="1">
            <a:blip r:embed="rId4">
              <a:alphaModFix/>
            </a:blip>
            <a:stretch>
              <a:fillRect b="-11" l="0" r="-1" t="0"/>
            </a:stretch>
          </a:blipFill>
          <a:ln>
            <a:noFill/>
          </a:ln>
        </p:spPr>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65"/>
          <p:cNvSpPr/>
          <p:nvPr/>
        </p:nvSpPr>
        <p:spPr>
          <a:xfrm>
            <a:off x="-187600" y="0"/>
            <a:ext cx="18663189" cy="10287000"/>
          </a:xfrm>
          <a:custGeom>
            <a:rect b="b" l="l" r="r" t="t"/>
            <a:pathLst>
              <a:path extrusionOk="0" h="13716000" w="24884253">
                <a:moveTo>
                  <a:pt x="0" y="0"/>
                </a:moveTo>
                <a:lnTo>
                  <a:pt x="24884253" y="0"/>
                </a:lnTo>
                <a:lnTo>
                  <a:pt x="24884253" y="13716000"/>
                </a:lnTo>
                <a:lnTo>
                  <a:pt x="0" y="13716000"/>
                </a:lnTo>
                <a:lnTo>
                  <a:pt x="0" y="0"/>
                </a:lnTo>
                <a:close/>
              </a:path>
            </a:pathLst>
          </a:custGeom>
          <a:blipFill rotWithShape="1">
            <a:blip r:embed="rId3">
              <a:alphaModFix/>
            </a:blip>
            <a:stretch>
              <a:fillRect b="-1021" l="0" r="0" t="-1027"/>
            </a:stretch>
          </a:blipFill>
          <a:ln>
            <a:noFill/>
          </a:ln>
        </p:spPr>
      </p:sp>
      <p:sp>
        <p:nvSpPr>
          <p:cNvPr id="1222" name="Google Shape;1222;p65"/>
          <p:cNvSpPr txBox="1"/>
          <p:nvPr/>
        </p:nvSpPr>
        <p:spPr>
          <a:xfrm>
            <a:off x="3583125" y="9138025"/>
            <a:ext cx="11121750" cy="434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Jamal Nxedlana, from Bubblegum Club, on behalf of Moleskine Foundation, CC BY-SA 4.0</a:t>
            </a:r>
            <a:endParaRPr/>
          </a:p>
        </p:txBody>
      </p:sp>
      <p:sp>
        <p:nvSpPr>
          <p:cNvPr id="1223" name="Google Shape;1223;p65"/>
          <p:cNvSpPr txBox="1"/>
          <p:nvPr/>
        </p:nvSpPr>
        <p:spPr>
          <a:xfrm>
            <a:off x="1004625" y="2791326"/>
            <a:ext cx="16278750" cy="49796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0400" u="none" cap="none" strike="noStrike">
                <a:solidFill>
                  <a:srgbClr val="FFFFFF"/>
                </a:solidFill>
                <a:latin typeface="Montserrat"/>
                <a:ea typeface="Montserrat"/>
                <a:cs typeface="Montserrat"/>
                <a:sym typeface="Montserrat"/>
              </a:rPr>
              <a:t>Sometimes you have to make a point over </a:t>
            </a:r>
            <a:endParaRPr/>
          </a:p>
          <a:p>
            <a:pPr indent="0" lvl="0" marL="0" marR="0" rtl="0" algn="ctr">
              <a:lnSpc>
                <a:spcPct val="120000"/>
              </a:lnSpc>
              <a:spcBef>
                <a:spcPts val="0"/>
              </a:spcBef>
              <a:spcAft>
                <a:spcPts val="0"/>
              </a:spcAft>
              <a:buNone/>
            </a:pPr>
            <a:r>
              <a:rPr b="1" i="0" lang="en-US" sz="10400" u="none" cap="none" strike="noStrike">
                <a:solidFill>
                  <a:srgbClr val="FFFFFF"/>
                </a:solidFill>
                <a:latin typeface="Montserrat"/>
                <a:ea typeface="Montserrat"/>
                <a:cs typeface="Montserrat"/>
                <a:sym typeface="Montserrat"/>
              </a:rPr>
              <a:t>a photo.</a:t>
            </a:r>
            <a:endParaRPr/>
          </a:p>
        </p:txBody>
      </p:sp>
      <p:sp>
        <p:nvSpPr>
          <p:cNvPr id="1224" name="Google Shape;1224;p65"/>
          <p:cNvSpPr/>
          <p:nvPr/>
        </p:nvSpPr>
        <p:spPr>
          <a:xfrm>
            <a:off x="7550248" y="61285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4">
              <a:alphaModFix/>
            </a:blip>
            <a:stretch>
              <a:fillRect b="-13493" l="-3756" r="-6343" t="-14657"/>
            </a:stretch>
          </a:blipFill>
          <a:ln>
            <a:noFill/>
          </a:ln>
        </p:spPr>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232" name="Shape 1232"/>
        <p:cNvGrpSpPr/>
        <p:nvPr/>
      </p:nvGrpSpPr>
      <p:grpSpPr>
        <a:xfrm>
          <a:off x="0" y="0"/>
          <a:ext cx="0" cy="0"/>
          <a:chOff x="0" y="0"/>
          <a:chExt cx="0" cy="0"/>
        </a:xfrm>
      </p:grpSpPr>
      <p:sp>
        <p:nvSpPr>
          <p:cNvPr id="1233" name="Google Shape;1233;p66"/>
          <p:cNvSpPr/>
          <p:nvPr/>
        </p:nvSpPr>
        <p:spPr>
          <a:xfrm>
            <a:off x="9144000" y="-200"/>
            <a:ext cx="9144000" cy="10287381"/>
          </a:xfrm>
          <a:custGeom>
            <a:rect b="b" l="l" r="r" t="t"/>
            <a:pathLst>
              <a:path extrusionOk="0" h="13716508" w="12192000">
                <a:moveTo>
                  <a:pt x="0" y="0"/>
                </a:moveTo>
                <a:lnTo>
                  <a:pt x="12192000" y="0"/>
                </a:lnTo>
                <a:lnTo>
                  <a:pt x="12192000" y="13716508"/>
                </a:lnTo>
                <a:lnTo>
                  <a:pt x="0" y="13716508"/>
                </a:lnTo>
                <a:lnTo>
                  <a:pt x="0" y="0"/>
                </a:lnTo>
                <a:close/>
              </a:path>
            </a:pathLst>
          </a:custGeom>
          <a:blipFill rotWithShape="1">
            <a:blip r:embed="rId3">
              <a:alphaModFix/>
            </a:blip>
            <a:stretch>
              <a:fillRect b="-16668" l="0" r="0" t="-16657"/>
            </a:stretch>
          </a:blipFill>
          <a:ln>
            <a:noFill/>
          </a:ln>
        </p:spPr>
      </p:sp>
      <p:sp>
        <p:nvSpPr>
          <p:cNvPr id="1234" name="Google Shape;1234;p66"/>
          <p:cNvSpPr txBox="1"/>
          <p:nvPr/>
        </p:nvSpPr>
        <p:spPr>
          <a:xfrm>
            <a:off x="656739" y="2615500"/>
            <a:ext cx="16210950" cy="2095425"/>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A title for this </a:t>
            </a:r>
            <a:endParaRPr/>
          </a:p>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page here</a:t>
            </a:r>
            <a:endParaRPr/>
          </a:p>
        </p:txBody>
      </p:sp>
      <p:sp>
        <p:nvSpPr>
          <p:cNvPr id="1235" name="Google Shape;1235;p66"/>
          <p:cNvSpPr txBox="1"/>
          <p:nvPr/>
        </p:nvSpPr>
        <p:spPr>
          <a:xfrm>
            <a:off x="656725" y="5335500"/>
            <a:ext cx="8159550" cy="3384042"/>
          </a:xfrm>
          <a:prstGeom prst="rect">
            <a:avLst/>
          </a:prstGeom>
          <a:noFill/>
          <a:ln>
            <a:noFill/>
          </a:ln>
        </p:spPr>
        <p:txBody>
          <a:bodyPr anchorCtr="0" anchor="t" bIns="0" lIns="0" spcFirstLastPara="1" rIns="0" wrap="square" tIns="0">
            <a:spAutoFit/>
          </a:bodyPr>
          <a:lstStyle/>
          <a:p>
            <a:pPr indent="0" lvl="0" marL="0" marR="0" rtl="0" algn="l">
              <a:lnSpc>
                <a:spcPct val="138013"/>
              </a:lnSpc>
              <a:spcBef>
                <a:spcPts val="0"/>
              </a:spcBef>
              <a:spcAft>
                <a:spcPts val="0"/>
              </a:spcAft>
              <a:buNone/>
            </a:pPr>
            <a:r>
              <a:rPr b="0" i="0" lang="en-US" sz="2799" u="none" cap="none" strike="noStrike">
                <a:solidFill>
                  <a:srgbClr val="000000"/>
                </a:solidFill>
                <a:latin typeface="Helvetica Neue"/>
                <a:ea typeface="Helvetica Neue"/>
                <a:cs typeface="Helvetica Neue"/>
                <a:sym typeface="Helvetica Neue"/>
              </a:rPr>
              <a:t>Wikipedia</a:t>
            </a:r>
            <a:r>
              <a:rPr b="0" i="0" lang="en-US" sz="2799" u="none" cap="none" strike="noStrike">
                <a:solidFill>
                  <a:srgbClr val="252525"/>
                </a:solidFill>
                <a:latin typeface="Helvetica Neue"/>
                <a:ea typeface="Helvetica Neue"/>
                <a:cs typeface="Helvetica Neue"/>
                <a:sym typeface="Helvetica Neue"/>
              </a:rPr>
              <a:t> is the largest collection of free, collaborative knowledge in human history. Millions of people from around the world have written and added to Wikipedia since it was created in 2001: anyone can edit it, at any time. Wikipedia contains more than 35 million volunteer-authored articles in more than 290 languages.</a:t>
            </a:r>
            <a:endParaRPr/>
          </a:p>
        </p:txBody>
      </p:sp>
      <p:sp>
        <p:nvSpPr>
          <p:cNvPr id="1236" name="Google Shape;1236;p66"/>
          <p:cNvSpPr txBox="1"/>
          <p:nvPr/>
        </p:nvSpPr>
        <p:spPr>
          <a:xfrm>
            <a:off x="15396675" y="9035325"/>
            <a:ext cx="2736150" cy="1638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CC0, Francis Akuka for the Wikimedia Foundation</a:t>
            </a:r>
            <a:endParaRPr/>
          </a:p>
          <a:p>
            <a:pPr indent="0" lvl="0" marL="0" marR="0" rtl="0" algn="r">
              <a:lnSpc>
                <a:spcPct val="186611"/>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r">
              <a:lnSpc>
                <a:spcPct val="186611"/>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p:txBody>
      </p:sp>
      <p:sp>
        <p:nvSpPr>
          <p:cNvPr id="1237" name="Google Shape;1237;p66"/>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4">
              <a:alphaModFix/>
            </a:blip>
            <a:stretch>
              <a:fillRect b="-14341" l="-4168" r="-6215" t="-15278"/>
            </a:stretch>
          </a:blipFill>
          <a:ln>
            <a:noFill/>
          </a:ln>
        </p:spPr>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45" name="Shape 1245"/>
        <p:cNvGrpSpPr/>
        <p:nvPr/>
      </p:nvGrpSpPr>
      <p:grpSpPr>
        <a:xfrm>
          <a:off x="0" y="0"/>
          <a:ext cx="0" cy="0"/>
          <a:chOff x="0" y="0"/>
          <a:chExt cx="0" cy="0"/>
        </a:xfrm>
      </p:grpSpPr>
      <p:sp>
        <p:nvSpPr>
          <p:cNvPr id="1246" name="Google Shape;1246;p67"/>
          <p:cNvSpPr/>
          <p:nvPr/>
        </p:nvSpPr>
        <p:spPr>
          <a:xfrm>
            <a:off x="9144000" y="-200"/>
            <a:ext cx="9144000" cy="10287381"/>
          </a:xfrm>
          <a:custGeom>
            <a:rect b="b" l="l" r="r" t="t"/>
            <a:pathLst>
              <a:path extrusionOk="0" h="13716508" w="12192000">
                <a:moveTo>
                  <a:pt x="0" y="0"/>
                </a:moveTo>
                <a:lnTo>
                  <a:pt x="12192000" y="0"/>
                </a:lnTo>
                <a:lnTo>
                  <a:pt x="12192000" y="13716508"/>
                </a:lnTo>
                <a:lnTo>
                  <a:pt x="0" y="13716508"/>
                </a:lnTo>
                <a:lnTo>
                  <a:pt x="0" y="0"/>
                </a:lnTo>
                <a:close/>
              </a:path>
            </a:pathLst>
          </a:custGeom>
          <a:blipFill rotWithShape="1">
            <a:blip r:embed="rId3">
              <a:alphaModFix/>
            </a:blip>
            <a:stretch>
              <a:fillRect b="0" l="-15935" r="-52732" t="0"/>
            </a:stretch>
          </a:blipFill>
          <a:ln>
            <a:noFill/>
          </a:ln>
        </p:spPr>
      </p:sp>
      <p:sp>
        <p:nvSpPr>
          <p:cNvPr id="1247" name="Google Shape;1247;p67"/>
          <p:cNvSpPr txBox="1"/>
          <p:nvPr/>
        </p:nvSpPr>
        <p:spPr>
          <a:xfrm>
            <a:off x="656739" y="2615500"/>
            <a:ext cx="16210950" cy="2095425"/>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FFFFFF"/>
                </a:solidFill>
                <a:latin typeface="Montserrat"/>
                <a:ea typeface="Montserrat"/>
                <a:cs typeface="Montserrat"/>
                <a:sym typeface="Montserrat"/>
              </a:rPr>
              <a:t>A title for this </a:t>
            </a:r>
            <a:endParaRPr/>
          </a:p>
          <a:p>
            <a:pPr indent="0" lvl="0" marL="0" marR="0" rtl="0" algn="l">
              <a:lnSpc>
                <a:spcPct val="108000"/>
              </a:lnSpc>
              <a:spcBef>
                <a:spcPts val="0"/>
              </a:spcBef>
              <a:spcAft>
                <a:spcPts val="0"/>
              </a:spcAft>
              <a:buNone/>
            </a:pPr>
            <a:r>
              <a:rPr b="1" i="0" lang="en-US" sz="7200" u="none" cap="none" strike="noStrike">
                <a:solidFill>
                  <a:srgbClr val="FFFFFF"/>
                </a:solidFill>
                <a:latin typeface="Montserrat"/>
                <a:ea typeface="Montserrat"/>
                <a:cs typeface="Montserrat"/>
                <a:sym typeface="Montserrat"/>
              </a:rPr>
              <a:t>page here</a:t>
            </a:r>
            <a:endParaRPr/>
          </a:p>
        </p:txBody>
      </p:sp>
      <p:sp>
        <p:nvSpPr>
          <p:cNvPr id="1248" name="Google Shape;1248;p67"/>
          <p:cNvSpPr txBox="1"/>
          <p:nvPr/>
        </p:nvSpPr>
        <p:spPr>
          <a:xfrm>
            <a:off x="656725" y="5335500"/>
            <a:ext cx="8159550" cy="3384042"/>
          </a:xfrm>
          <a:prstGeom prst="rect">
            <a:avLst/>
          </a:prstGeom>
          <a:noFill/>
          <a:ln>
            <a:noFill/>
          </a:ln>
        </p:spPr>
        <p:txBody>
          <a:bodyPr anchorCtr="0" anchor="t" bIns="0" lIns="0" spcFirstLastPara="1" rIns="0" wrap="square" tIns="0">
            <a:spAutoFit/>
          </a:bodyPr>
          <a:lstStyle/>
          <a:p>
            <a:pPr indent="0" lvl="0" marL="0" marR="0" rtl="0" algn="l">
              <a:lnSpc>
                <a:spcPct val="138013"/>
              </a:lnSpc>
              <a:spcBef>
                <a:spcPts val="0"/>
              </a:spcBef>
              <a:spcAft>
                <a:spcPts val="0"/>
              </a:spcAft>
              <a:buNone/>
            </a:pPr>
            <a:r>
              <a:rPr b="0" i="0" lang="en-US" sz="2799" u="none" cap="none" strike="noStrike">
                <a:solidFill>
                  <a:srgbClr val="FFFFFF"/>
                </a:solidFill>
                <a:latin typeface="Helvetica Neue"/>
                <a:ea typeface="Helvetica Neue"/>
                <a:cs typeface="Helvetica Neue"/>
                <a:sym typeface="Helvetica Neue"/>
              </a:rPr>
              <a:t>Wikipedia is the largest collection of free, collaborative knowledge in human history. Millions of people from around the world have written and added to Wikipedia since it was created in 2001: anyone can edit it, at any time. Wikipedia contains more than 35 million volunteer-authored articles in more than 290 languages.</a:t>
            </a:r>
            <a:endParaRPr/>
          </a:p>
        </p:txBody>
      </p:sp>
      <p:sp>
        <p:nvSpPr>
          <p:cNvPr id="1249" name="Google Shape;1249;p67"/>
          <p:cNvSpPr txBox="1"/>
          <p:nvPr/>
        </p:nvSpPr>
        <p:spPr>
          <a:xfrm>
            <a:off x="14137575" y="9290425"/>
            <a:ext cx="3601950" cy="1371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CC0, Francis Akuka for the Wikimedia Foundation</a:t>
            </a:r>
            <a:endParaRPr/>
          </a:p>
          <a:p>
            <a:pPr indent="0" lvl="0" marL="0" marR="0" rtl="0" algn="r">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r">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p:txBody>
      </p:sp>
      <p:sp>
        <p:nvSpPr>
          <p:cNvPr id="1250" name="Google Shape;1250;p67"/>
          <p:cNvSpPr/>
          <p:nvPr/>
        </p:nvSpPr>
        <p:spPr>
          <a:xfrm>
            <a:off x="961050" y="74855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4">
              <a:alphaModFix/>
            </a:blip>
            <a:stretch>
              <a:fillRect b="-13487" l="-3758" r="-6344" t="-14655"/>
            </a:stretch>
          </a:blipFill>
          <a:ln>
            <a:noFill/>
          </a:ln>
        </p:spPr>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258" name="Shape 1258"/>
        <p:cNvGrpSpPr/>
        <p:nvPr/>
      </p:nvGrpSpPr>
      <p:grpSpPr>
        <a:xfrm>
          <a:off x="0" y="0"/>
          <a:ext cx="0" cy="0"/>
          <a:chOff x="0" y="0"/>
          <a:chExt cx="0" cy="0"/>
        </a:xfrm>
      </p:grpSpPr>
      <p:sp>
        <p:nvSpPr>
          <p:cNvPr id="1259" name="Google Shape;1259;p68"/>
          <p:cNvSpPr/>
          <p:nvPr/>
        </p:nvSpPr>
        <p:spPr>
          <a:xfrm>
            <a:off x="9474950" y="1870850"/>
            <a:ext cx="8033290" cy="4857845"/>
          </a:xfrm>
          <a:custGeom>
            <a:rect b="b" l="l" r="r" t="t"/>
            <a:pathLst>
              <a:path extrusionOk="0" h="6477127" w="10711053">
                <a:moveTo>
                  <a:pt x="0" y="0"/>
                </a:moveTo>
                <a:lnTo>
                  <a:pt x="10711053" y="0"/>
                </a:lnTo>
                <a:lnTo>
                  <a:pt x="10711053" y="6477127"/>
                </a:lnTo>
                <a:lnTo>
                  <a:pt x="0" y="6477127"/>
                </a:lnTo>
                <a:lnTo>
                  <a:pt x="0" y="0"/>
                </a:lnTo>
                <a:close/>
              </a:path>
            </a:pathLst>
          </a:custGeom>
          <a:blipFill rotWithShape="1">
            <a:blip r:embed="rId3">
              <a:alphaModFix/>
            </a:blip>
            <a:stretch>
              <a:fillRect b="-5147" l="0" r="0" t="-5148"/>
            </a:stretch>
          </a:blipFill>
          <a:ln>
            <a:noFill/>
          </a:ln>
        </p:spPr>
      </p:sp>
      <p:sp>
        <p:nvSpPr>
          <p:cNvPr descr="Image" id="1260" name="Google Shape;1260;p68"/>
          <p:cNvSpPr/>
          <p:nvPr/>
        </p:nvSpPr>
        <p:spPr>
          <a:xfrm>
            <a:off x="771374" y="1864972"/>
            <a:ext cx="8033290" cy="4857750"/>
          </a:xfrm>
          <a:custGeom>
            <a:rect b="b" l="l" r="r" t="t"/>
            <a:pathLst>
              <a:path extrusionOk="0" h="6477000" w="10711053">
                <a:moveTo>
                  <a:pt x="0" y="0"/>
                </a:moveTo>
                <a:lnTo>
                  <a:pt x="10711053" y="0"/>
                </a:lnTo>
                <a:lnTo>
                  <a:pt x="10711053" y="6477000"/>
                </a:lnTo>
                <a:lnTo>
                  <a:pt x="0" y="6477000"/>
                </a:lnTo>
                <a:lnTo>
                  <a:pt x="0" y="0"/>
                </a:lnTo>
                <a:close/>
              </a:path>
            </a:pathLst>
          </a:custGeom>
          <a:blipFill rotWithShape="1">
            <a:blip r:embed="rId4">
              <a:alphaModFix/>
            </a:blip>
            <a:stretch>
              <a:fillRect b="-22689" l="0" r="0" t="-10636"/>
            </a:stretch>
          </a:blipFill>
          <a:ln>
            <a:noFill/>
          </a:ln>
        </p:spPr>
      </p:sp>
      <p:grpSp>
        <p:nvGrpSpPr>
          <p:cNvPr id="1261" name="Google Shape;1261;p68"/>
          <p:cNvGrpSpPr/>
          <p:nvPr/>
        </p:nvGrpSpPr>
        <p:grpSpPr>
          <a:xfrm>
            <a:off x="754258" y="7419057"/>
            <a:ext cx="8048400" cy="2395609"/>
            <a:chOff x="0" y="-47625"/>
            <a:chExt cx="10731200" cy="3194145"/>
          </a:xfrm>
        </p:grpSpPr>
        <p:sp>
          <p:nvSpPr>
            <p:cNvPr id="1262" name="Google Shape;1262;p68"/>
            <p:cNvSpPr/>
            <p:nvPr/>
          </p:nvSpPr>
          <p:spPr>
            <a:xfrm>
              <a:off x="0" y="0"/>
              <a:ext cx="10731200" cy="3146520"/>
            </a:xfrm>
            <a:custGeom>
              <a:rect b="b" l="l" r="r" t="t"/>
              <a:pathLst>
                <a:path extrusionOk="0" h="3146520" w="10731200">
                  <a:moveTo>
                    <a:pt x="0" y="0"/>
                  </a:moveTo>
                  <a:lnTo>
                    <a:pt x="10731200" y="0"/>
                  </a:lnTo>
                  <a:lnTo>
                    <a:pt x="10731200" y="3146520"/>
                  </a:lnTo>
                  <a:lnTo>
                    <a:pt x="0" y="3146520"/>
                  </a:lnTo>
                  <a:close/>
                </a:path>
              </a:pathLst>
            </a:custGeom>
            <a:solidFill>
              <a:srgbClr val="000000">
                <a:alpha val="0"/>
              </a:srgbClr>
            </a:solidFill>
            <a:ln>
              <a:noFill/>
            </a:ln>
          </p:spPr>
        </p:sp>
        <p:sp>
          <p:nvSpPr>
            <p:cNvPr id="1263" name="Google Shape;1263;p68"/>
            <p:cNvSpPr txBox="1"/>
            <p:nvPr/>
          </p:nvSpPr>
          <p:spPr>
            <a:xfrm>
              <a:off x="0" y="-47625"/>
              <a:ext cx="107312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 Curabitur blandit tempus porttitor. Duis mollis, est non commodo luctus, nisi erat porttitor ligula, eget lacinia.</a:t>
              </a:r>
              <a:endParaRPr/>
            </a:p>
          </p:txBody>
        </p:sp>
      </p:grpSp>
      <p:grpSp>
        <p:nvGrpSpPr>
          <p:cNvPr id="1264" name="Google Shape;1264;p68"/>
          <p:cNvGrpSpPr/>
          <p:nvPr/>
        </p:nvGrpSpPr>
        <p:grpSpPr>
          <a:xfrm>
            <a:off x="756280" y="6918283"/>
            <a:ext cx="3574200" cy="482119"/>
            <a:chOff x="0" y="-47625"/>
            <a:chExt cx="4765600" cy="642825"/>
          </a:xfrm>
        </p:grpSpPr>
        <p:sp>
          <p:nvSpPr>
            <p:cNvPr id="1265" name="Google Shape;1265;p68"/>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266" name="Google Shape;1266;p68"/>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000000"/>
                  </a:solidFill>
                  <a:latin typeface="Montserrat"/>
                  <a:ea typeface="Montserrat"/>
                  <a:cs typeface="Montserrat"/>
                  <a:sym typeface="Montserrat"/>
                </a:rPr>
                <a:t>Title one goes here</a:t>
              </a:r>
              <a:endParaRPr/>
            </a:p>
          </p:txBody>
        </p:sp>
      </p:grpSp>
      <p:grpSp>
        <p:nvGrpSpPr>
          <p:cNvPr id="1267" name="Google Shape;1267;p68"/>
          <p:cNvGrpSpPr/>
          <p:nvPr/>
        </p:nvGrpSpPr>
        <p:grpSpPr>
          <a:xfrm>
            <a:off x="9467390" y="7419057"/>
            <a:ext cx="8048400" cy="2395609"/>
            <a:chOff x="0" y="-47625"/>
            <a:chExt cx="10731200" cy="3194145"/>
          </a:xfrm>
        </p:grpSpPr>
        <p:sp>
          <p:nvSpPr>
            <p:cNvPr id="1268" name="Google Shape;1268;p68"/>
            <p:cNvSpPr/>
            <p:nvPr/>
          </p:nvSpPr>
          <p:spPr>
            <a:xfrm>
              <a:off x="0" y="0"/>
              <a:ext cx="10731200" cy="3146520"/>
            </a:xfrm>
            <a:custGeom>
              <a:rect b="b" l="l" r="r" t="t"/>
              <a:pathLst>
                <a:path extrusionOk="0" h="3146520" w="10731200">
                  <a:moveTo>
                    <a:pt x="0" y="0"/>
                  </a:moveTo>
                  <a:lnTo>
                    <a:pt x="10731200" y="0"/>
                  </a:lnTo>
                  <a:lnTo>
                    <a:pt x="10731200" y="3146520"/>
                  </a:lnTo>
                  <a:lnTo>
                    <a:pt x="0" y="3146520"/>
                  </a:lnTo>
                  <a:close/>
                </a:path>
              </a:pathLst>
            </a:custGeom>
            <a:solidFill>
              <a:srgbClr val="000000">
                <a:alpha val="0"/>
              </a:srgbClr>
            </a:solidFill>
            <a:ln>
              <a:noFill/>
            </a:ln>
          </p:spPr>
        </p:sp>
        <p:sp>
          <p:nvSpPr>
            <p:cNvPr id="1269" name="Google Shape;1269;p68"/>
            <p:cNvSpPr txBox="1"/>
            <p:nvPr/>
          </p:nvSpPr>
          <p:spPr>
            <a:xfrm>
              <a:off x="0" y="-47625"/>
              <a:ext cx="107312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 Curabitur blandit tempus porttitor. Duis mollis, est non commodo luctus, nisi erat porttitor ligula, eget lacinia.</a:t>
              </a:r>
              <a:endParaRPr/>
            </a:p>
          </p:txBody>
        </p:sp>
      </p:grpSp>
      <p:grpSp>
        <p:nvGrpSpPr>
          <p:cNvPr id="1270" name="Google Shape;1270;p68"/>
          <p:cNvGrpSpPr/>
          <p:nvPr/>
        </p:nvGrpSpPr>
        <p:grpSpPr>
          <a:xfrm>
            <a:off x="9469412" y="6918283"/>
            <a:ext cx="3574200" cy="482119"/>
            <a:chOff x="0" y="-47625"/>
            <a:chExt cx="4765600" cy="642825"/>
          </a:xfrm>
        </p:grpSpPr>
        <p:sp>
          <p:nvSpPr>
            <p:cNvPr id="1271" name="Google Shape;1271;p68"/>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272" name="Google Shape;1272;p68"/>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000000"/>
                  </a:solidFill>
                  <a:latin typeface="Montserrat"/>
                  <a:ea typeface="Montserrat"/>
                  <a:cs typeface="Montserrat"/>
                  <a:sym typeface="Montserrat"/>
                </a:rPr>
                <a:t>Title two goes here</a:t>
              </a:r>
              <a:endParaRPr/>
            </a:p>
          </p:txBody>
        </p:sp>
      </p:grpSp>
      <p:sp>
        <p:nvSpPr>
          <p:cNvPr id="1273" name="Google Shape;1273;p68"/>
          <p:cNvSpPr/>
          <p:nvPr/>
        </p:nvSpPr>
        <p:spPr>
          <a:xfrm>
            <a:off x="771350" y="1870850"/>
            <a:ext cx="8031290" cy="4857845"/>
          </a:xfrm>
          <a:custGeom>
            <a:rect b="b" l="l" r="r" t="t"/>
            <a:pathLst>
              <a:path extrusionOk="0" h="6477127" w="10708386">
                <a:moveTo>
                  <a:pt x="0" y="0"/>
                </a:moveTo>
                <a:lnTo>
                  <a:pt x="10708386" y="0"/>
                </a:lnTo>
                <a:lnTo>
                  <a:pt x="10708386" y="6477127"/>
                </a:lnTo>
                <a:lnTo>
                  <a:pt x="0" y="6477127"/>
                </a:lnTo>
                <a:lnTo>
                  <a:pt x="0" y="0"/>
                </a:lnTo>
                <a:close/>
              </a:path>
            </a:pathLst>
          </a:custGeom>
          <a:blipFill rotWithShape="1">
            <a:blip r:embed="rId5">
              <a:alphaModFix/>
            </a:blip>
            <a:stretch>
              <a:fillRect b="-5130" l="0" r="0" t="-5137"/>
            </a:stretch>
          </a:blipFill>
          <a:ln>
            <a:noFill/>
          </a:ln>
        </p:spPr>
      </p:sp>
      <p:sp>
        <p:nvSpPr>
          <p:cNvPr id="1274" name="Google Shape;1274;p68"/>
          <p:cNvSpPr txBox="1"/>
          <p:nvPr/>
        </p:nvSpPr>
        <p:spPr>
          <a:xfrm>
            <a:off x="879375" y="6021375"/>
            <a:ext cx="5911350" cy="11049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CC0, Francis Akuka for the Wikimedia Foundation</a:t>
            </a:r>
            <a:endParaRPr/>
          </a:p>
          <a:p>
            <a:pPr indent="0" lvl="0" marL="0" marR="0" rtl="0" algn="l">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p:txBody>
      </p:sp>
      <p:sp>
        <p:nvSpPr>
          <p:cNvPr id="1275" name="Google Shape;1275;p68"/>
          <p:cNvSpPr txBox="1"/>
          <p:nvPr/>
        </p:nvSpPr>
        <p:spPr>
          <a:xfrm>
            <a:off x="9638425" y="6021375"/>
            <a:ext cx="5911350" cy="6858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CC0, Francis Akuka for the Wikimedia Foundation</a:t>
            </a:r>
            <a:endParaRPr/>
          </a:p>
          <a:p>
            <a:pPr indent="0" lvl="0" marL="0" marR="0" rtl="0" algn="l">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p:txBody>
      </p:sp>
      <p:sp>
        <p:nvSpPr>
          <p:cNvPr id="1276" name="Google Shape;1276;p68"/>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6">
              <a:alphaModFix/>
            </a:blip>
            <a:stretch>
              <a:fillRect b="-14341" l="-4168" r="-6215" t="-15278"/>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57" name="Shape 157"/>
        <p:cNvGrpSpPr/>
        <p:nvPr/>
      </p:nvGrpSpPr>
      <p:grpSpPr>
        <a:xfrm>
          <a:off x="0" y="0"/>
          <a:ext cx="0" cy="0"/>
          <a:chOff x="0" y="0"/>
          <a:chExt cx="0" cy="0"/>
        </a:xfrm>
      </p:grpSpPr>
      <p:sp>
        <p:nvSpPr>
          <p:cNvPr id="158" name="Google Shape;158;p8"/>
          <p:cNvSpPr txBox="1"/>
          <p:nvPr/>
        </p:nvSpPr>
        <p:spPr>
          <a:xfrm>
            <a:off x="656739" y="2839475"/>
            <a:ext cx="16210950" cy="10953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Hello, world!</a:t>
            </a:r>
            <a:endParaRPr/>
          </a:p>
        </p:txBody>
      </p:sp>
      <p:grpSp>
        <p:nvGrpSpPr>
          <p:cNvPr id="159" name="Google Shape;159;p8"/>
          <p:cNvGrpSpPr/>
          <p:nvPr/>
        </p:nvGrpSpPr>
        <p:grpSpPr>
          <a:xfrm>
            <a:off x="656739" y="5363490"/>
            <a:ext cx="7582660" cy="4121279"/>
            <a:chOff x="0" y="0"/>
            <a:chExt cx="1997079" cy="1085440"/>
          </a:xfrm>
        </p:grpSpPr>
        <p:sp>
          <p:nvSpPr>
            <p:cNvPr id="160" name="Google Shape;160;p8"/>
            <p:cNvSpPr/>
            <p:nvPr/>
          </p:nvSpPr>
          <p:spPr>
            <a:xfrm>
              <a:off x="0" y="0"/>
              <a:ext cx="1997079" cy="1085440"/>
            </a:xfrm>
            <a:custGeom>
              <a:rect b="b" l="l" r="r" t="t"/>
              <a:pathLst>
                <a:path extrusionOk="0" h="1085440" w="1997079">
                  <a:moveTo>
                    <a:pt x="0" y="0"/>
                  </a:moveTo>
                  <a:lnTo>
                    <a:pt x="1997079" y="0"/>
                  </a:lnTo>
                  <a:lnTo>
                    <a:pt x="1997079" y="1085440"/>
                  </a:lnTo>
                  <a:lnTo>
                    <a:pt x="0" y="1085440"/>
                  </a:lnTo>
                  <a:close/>
                </a:path>
              </a:pathLst>
            </a:custGeom>
            <a:solidFill>
              <a:srgbClr val="FFFFFF"/>
            </a:solidFill>
            <a:ln cap="sq" cmpd="sng" w="38100">
              <a:solidFill>
                <a:srgbClr val="378154"/>
              </a:solidFill>
              <a:prstDash val="solid"/>
              <a:miter lim="8000"/>
              <a:headEnd len="sm" w="sm" type="none"/>
              <a:tailEnd len="sm" w="sm" type="none"/>
            </a:ln>
          </p:spPr>
        </p:sp>
        <p:sp>
          <p:nvSpPr>
            <p:cNvPr id="161" name="Google Shape;161;p8"/>
            <p:cNvSpPr txBox="1"/>
            <p:nvPr/>
          </p:nvSpPr>
          <p:spPr>
            <a:xfrm>
              <a:off x="0" y="0"/>
              <a:ext cx="1997079" cy="108544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8"/>
          <p:cNvSpPr txBox="1"/>
          <p:nvPr/>
        </p:nvSpPr>
        <p:spPr>
          <a:xfrm>
            <a:off x="877896" y="5545208"/>
            <a:ext cx="8159700" cy="376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3099" u="none" cap="none" strike="noStrike">
                <a:solidFill>
                  <a:srgbClr val="000000"/>
                </a:solidFill>
                <a:latin typeface="Source Code Pro SemiBold"/>
                <a:ea typeface="Source Code Pro SemiBold"/>
                <a:cs typeface="Source Code Pro SemiBold"/>
                <a:sym typeface="Source Code Pro SemiBold"/>
              </a:rPr>
              <a:t>p = {}</a:t>
            </a:r>
            <a:endParaRPr>
              <a:latin typeface="Source Code Pro SemiBold"/>
              <a:ea typeface="Source Code Pro SemiBold"/>
              <a:cs typeface="Source Code Pro SemiBold"/>
              <a:sym typeface="Source Code Pro SemiBold"/>
            </a:endParaRPr>
          </a:p>
          <a:p>
            <a:pPr indent="0" lvl="0" marL="0" marR="0" rtl="0" algn="l">
              <a:lnSpc>
                <a:spcPct val="115000"/>
              </a:lnSpc>
              <a:spcBef>
                <a:spcPts val="0"/>
              </a:spcBef>
              <a:spcAft>
                <a:spcPts val="0"/>
              </a:spcAft>
              <a:buNone/>
            </a:pPr>
            <a:r>
              <a:t/>
            </a:r>
            <a:endParaRPr i="0" sz="3099" u="none" cap="none" strike="noStrike">
              <a:solidFill>
                <a:srgbClr val="000000"/>
              </a:solidFill>
              <a:latin typeface="Source Code Pro SemiBold"/>
              <a:ea typeface="Source Code Pro SemiBold"/>
              <a:cs typeface="Source Code Pro SemiBold"/>
              <a:sym typeface="Source Code Pro SemiBold"/>
            </a:endParaRPr>
          </a:p>
          <a:p>
            <a:pPr indent="0" lvl="0" marL="0" marR="0" rtl="0" algn="l">
              <a:lnSpc>
                <a:spcPct val="115000"/>
              </a:lnSpc>
              <a:spcBef>
                <a:spcPts val="0"/>
              </a:spcBef>
              <a:spcAft>
                <a:spcPts val="0"/>
              </a:spcAft>
              <a:buNone/>
            </a:pPr>
            <a:r>
              <a:rPr i="0" lang="en-US" sz="3099" u="none" cap="none" strike="noStrike">
                <a:solidFill>
                  <a:srgbClr val="000000"/>
                </a:solidFill>
                <a:latin typeface="Source Code Pro SemiBold"/>
                <a:ea typeface="Source Code Pro SemiBold"/>
                <a:cs typeface="Source Code Pro SemiBold"/>
                <a:sym typeface="Source Code Pro SemiBold"/>
              </a:rPr>
              <a:t>function p.hello_world()</a:t>
            </a:r>
            <a:endParaRPr>
              <a:latin typeface="Source Code Pro SemiBold"/>
              <a:ea typeface="Source Code Pro SemiBold"/>
              <a:cs typeface="Source Code Pro SemiBold"/>
              <a:sym typeface="Source Code Pro SemiBold"/>
            </a:endParaRPr>
          </a:p>
          <a:p>
            <a:pPr indent="0" lvl="0" marL="0" marR="0" rtl="0" algn="l">
              <a:lnSpc>
                <a:spcPct val="115000"/>
              </a:lnSpc>
              <a:spcBef>
                <a:spcPts val="0"/>
              </a:spcBef>
              <a:spcAft>
                <a:spcPts val="0"/>
              </a:spcAft>
              <a:buNone/>
            </a:pPr>
            <a:r>
              <a:rPr i="0" lang="en-US" sz="3099" u="none" cap="none" strike="noStrike">
                <a:solidFill>
                  <a:srgbClr val="000000"/>
                </a:solidFill>
                <a:latin typeface="Source Code Pro SemiBold"/>
                <a:ea typeface="Source Code Pro SemiBold"/>
                <a:cs typeface="Source Code Pro SemiBold"/>
                <a:sym typeface="Source Code Pro SemiBold"/>
              </a:rPr>
              <a:t>    return “Hello, [[world]]!”</a:t>
            </a:r>
            <a:endParaRPr>
              <a:latin typeface="Source Code Pro SemiBold"/>
              <a:ea typeface="Source Code Pro SemiBold"/>
              <a:cs typeface="Source Code Pro SemiBold"/>
              <a:sym typeface="Source Code Pro SemiBold"/>
            </a:endParaRPr>
          </a:p>
          <a:p>
            <a:pPr indent="0" lvl="0" marL="0" marR="0" rtl="0" algn="l">
              <a:lnSpc>
                <a:spcPct val="115000"/>
              </a:lnSpc>
              <a:spcBef>
                <a:spcPts val="0"/>
              </a:spcBef>
              <a:spcAft>
                <a:spcPts val="0"/>
              </a:spcAft>
              <a:buNone/>
            </a:pPr>
            <a:r>
              <a:rPr i="0" lang="en-US" sz="3099" u="none" cap="none" strike="noStrike">
                <a:solidFill>
                  <a:srgbClr val="000000"/>
                </a:solidFill>
                <a:latin typeface="Source Code Pro SemiBold"/>
                <a:ea typeface="Source Code Pro SemiBold"/>
                <a:cs typeface="Source Code Pro SemiBold"/>
                <a:sym typeface="Source Code Pro SemiBold"/>
              </a:rPr>
              <a:t>end</a:t>
            </a:r>
            <a:endParaRPr>
              <a:latin typeface="Source Code Pro SemiBold"/>
              <a:ea typeface="Source Code Pro SemiBold"/>
              <a:cs typeface="Source Code Pro SemiBold"/>
              <a:sym typeface="Source Code Pro SemiBold"/>
            </a:endParaRPr>
          </a:p>
          <a:p>
            <a:pPr indent="0" lvl="0" marL="0" marR="0" rtl="0" algn="l">
              <a:lnSpc>
                <a:spcPct val="115000"/>
              </a:lnSpc>
              <a:spcBef>
                <a:spcPts val="0"/>
              </a:spcBef>
              <a:spcAft>
                <a:spcPts val="0"/>
              </a:spcAft>
              <a:buNone/>
            </a:pPr>
            <a:r>
              <a:t/>
            </a:r>
            <a:endParaRPr i="0" sz="3099" u="none" cap="none" strike="noStrike">
              <a:solidFill>
                <a:srgbClr val="000000"/>
              </a:solidFill>
              <a:latin typeface="Source Code Pro SemiBold"/>
              <a:ea typeface="Source Code Pro SemiBold"/>
              <a:cs typeface="Source Code Pro SemiBold"/>
              <a:sym typeface="Source Code Pro SemiBold"/>
            </a:endParaRPr>
          </a:p>
          <a:p>
            <a:pPr indent="0" lvl="0" marL="0" marR="0" rtl="0" algn="l">
              <a:lnSpc>
                <a:spcPct val="115000"/>
              </a:lnSpc>
              <a:spcBef>
                <a:spcPts val="0"/>
              </a:spcBef>
              <a:spcAft>
                <a:spcPts val="0"/>
              </a:spcAft>
              <a:buNone/>
            </a:pPr>
            <a:r>
              <a:rPr i="0" lang="en-US" sz="3099" u="none" cap="none" strike="noStrike">
                <a:solidFill>
                  <a:srgbClr val="000000"/>
                </a:solidFill>
                <a:latin typeface="Source Code Pro SemiBold"/>
                <a:ea typeface="Source Code Pro SemiBold"/>
                <a:cs typeface="Source Code Pro SemiBold"/>
                <a:sym typeface="Source Code Pro SemiBold"/>
              </a:rPr>
              <a:t>return p</a:t>
            </a:r>
            <a:endParaRPr>
              <a:latin typeface="Source Code Pro SemiBold"/>
              <a:ea typeface="Source Code Pro SemiBold"/>
              <a:cs typeface="Source Code Pro SemiBold"/>
              <a:sym typeface="Source Code Pro SemiBold"/>
            </a:endParaRPr>
          </a:p>
        </p:txBody>
      </p:sp>
      <p:sp>
        <p:nvSpPr>
          <p:cNvPr id="163" name="Google Shape;163;p8"/>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1" l="-4168" r="-6215" t="-15278"/>
            </a:stretch>
          </a:blipFill>
          <a:ln>
            <a:noFill/>
          </a:ln>
        </p:spPr>
      </p:sp>
      <p:sp>
        <p:nvSpPr>
          <p:cNvPr id="164" name="Google Shape;164;p8"/>
          <p:cNvSpPr/>
          <p:nvPr/>
        </p:nvSpPr>
        <p:spPr>
          <a:xfrm>
            <a:off x="5103332" y="793376"/>
            <a:ext cx="12102370" cy="761333"/>
          </a:xfrm>
          <a:custGeom>
            <a:rect b="b" l="l" r="r" t="t"/>
            <a:pathLst>
              <a:path extrusionOk="0" h="1015111" w="16136493">
                <a:moveTo>
                  <a:pt x="0" y="0"/>
                </a:moveTo>
                <a:lnTo>
                  <a:pt x="16136493" y="0"/>
                </a:lnTo>
                <a:lnTo>
                  <a:pt x="16136493" y="1015111"/>
                </a:lnTo>
                <a:lnTo>
                  <a:pt x="0" y="1015111"/>
                </a:lnTo>
                <a:lnTo>
                  <a:pt x="0" y="0"/>
                </a:lnTo>
                <a:close/>
              </a:path>
            </a:pathLst>
          </a:custGeom>
          <a:blipFill rotWithShape="1">
            <a:blip r:embed="rId4">
              <a:alphaModFix/>
            </a:blip>
            <a:stretch>
              <a:fillRect b="-11" l="0" r="-1" t="0"/>
            </a:stretch>
          </a:blipFill>
          <a:ln>
            <a:noFill/>
          </a:ln>
        </p:spPr>
      </p:sp>
      <p:sp>
        <p:nvSpPr>
          <p:cNvPr id="165" name="Google Shape;165;p8"/>
          <p:cNvSpPr txBox="1"/>
          <p:nvPr/>
        </p:nvSpPr>
        <p:spPr>
          <a:xfrm>
            <a:off x="656771" y="4776750"/>
            <a:ext cx="7582800" cy="538500"/>
          </a:xfrm>
          <a:prstGeom prst="rect">
            <a:avLst/>
          </a:prstGeom>
          <a:noFill/>
          <a:ln>
            <a:noFill/>
          </a:ln>
        </p:spPr>
        <p:txBody>
          <a:bodyPr anchorCtr="0" anchor="t" bIns="0" lIns="0" spcFirstLastPara="1" rIns="0" wrap="square" tIns="0">
            <a:spAutoFit/>
          </a:bodyPr>
          <a:lstStyle/>
          <a:p>
            <a:pPr indent="0" lvl="0" marL="0" marR="0" rtl="0" algn="l">
              <a:lnSpc>
                <a:spcPct val="138010"/>
              </a:lnSpc>
              <a:spcBef>
                <a:spcPts val="0"/>
              </a:spcBef>
              <a:spcAft>
                <a:spcPts val="0"/>
              </a:spcAft>
              <a:buNone/>
            </a:pPr>
            <a:r>
              <a:rPr b="1" i="0" lang="en-US" sz="3499" u="none" cap="none" strike="noStrike">
                <a:solidFill>
                  <a:srgbClr val="378154"/>
                </a:solidFill>
                <a:latin typeface="Arial"/>
                <a:ea typeface="Arial"/>
                <a:cs typeface="Arial"/>
                <a:sym typeface="Arial"/>
              </a:rPr>
              <a:t>Module:Hello</a:t>
            </a:r>
            <a:endParaRPr/>
          </a:p>
        </p:txBody>
      </p:sp>
      <p:grpSp>
        <p:nvGrpSpPr>
          <p:cNvPr id="166" name="Google Shape;166;p8"/>
          <p:cNvGrpSpPr/>
          <p:nvPr/>
        </p:nvGrpSpPr>
        <p:grpSpPr>
          <a:xfrm>
            <a:off x="9144000" y="5363490"/>
            <a:ext cx="7582660" cy="1209837"/>
            <a:chOff x="0" y="0"/>
            <a:chExt cx="1997079" cy="318640"/>
          </a:xfrm>
        </p:grpSpPr>
        <p:sp>
          <p:nvSpPr>
            <p:cNvPr id="167" name="Google Shape;167;p8"/>
            <p:cNvSpPr/>
            <p:nvPr/>
          </p:nvSpPr>
          <p:spPr>
            <a:xfrm>
              <a:off x="0" y="0"/>
              <a:ext cx="1997079" cy="318640"/>
            </a:xfrm>
            <a:custGeom>
              <a:rect b="b" l="l" r="r" t="t"/>
              <a:pathLst>
                <a:path extrusionOk="0" h="318640" w="1997079">
                  <a:moveTo>
                    <a:pt x="0" y="0"/>
                  </a:moveTo>
                  <a:lnTo>
                    <a:pt x="1997079" y="0"/>
                  </a:lnTo>
                  <a:lnTo>
                    <a:pt x="1997079" y="318640"/>
                  </a:lnTo>
                  <a:lnTo>
                    <a:pt x="0" y="318640"/>
                  </a:lnTo>
                  <a:close/>
                </a:path>
              </a:pathLst>
            </a:custGeom>
            <a:solidFill>
              <a:srgbClr val="FFFFFF"/>
            </a:solidFill>
            <a:ln cap="sq" cmpd="sng" w="38100">
              <a:solidFill>
                <a:srgbClr val="378154"/>
              </a:solidFill>
              <a:prstDash val="solid"/>
              <a:miter lim="8000"/>
              <a:headEnd len="sm" w="sm" type="none"/>
              <a:tailEnd len="sm" w="sm" type="none"/>
            </a:ln>
          </p:spPr>
        </p:sp>
        <p:sp>
          <p:nvSpPr>
            <p:cNvPr id="168" name="Google Shape;168;p8"/>
            <p:cNvSpPr txBox="1"/>
            <p:nvPr/>
          </p:nvSpPr>
          <p:spPr>
            <a:xfrm>
              <a:off x="0" y="0"/>
              <a:ext cx="1997079" cy="31864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9" name="Google Shape;169;p8"/>
          <p:cNvSpPr txBox="1"/>
          <p:nvPr/>
        </p:nvSpPr>
        <p:spPr>
          <a:xfrm>
            <a:off x="9315802" y="5545208"/>
            <a:ext cx="8159700" cy="477000"/>
          </a:xfrm>
          <a:prstGeom prst="rect">
            <a:avLst/>
          </a:prstGeom>
          <a:noFill/>
          <a:ln>
            <a:noFill/>
          </a:ln>
        </p:spPr>
        <p:txBody>
          <a:bodyPr anchorCtr="0" anchor="t" bIns="0" lIns="0" spcFirstLastPara="1" rIns="0" wrap="square" tIns="0">
            <a:spAutoFit/>
          </a:bodyPr>
          <a:lstStyle/>
          <a:p>
            <a:pPr indent="0" lvl="0" marL="0" marR="0" rtl="0" algn="l">
              <a:lnSpc>
                <a:spcPct val="138012"/>
              </a:lnSpc>
              <a:spcBef>
                <a:spcPts val="0"/>
              </a:spcBef>
              <a:spcAft>
                <a:spcPts val="0"/>
              </a:spcAft>
              <a:buNone/>
            </a:pPr>
            <a:r>
              <a:rPr i="0" lang="en-US" sz="3099" u="none" cap="none" strike="noStrike">
                <a:solidFill>
                  <a:srgbClr val="000000"/>
                </a:solidFill>
                <a:latin typeface="Source Code Pro SemiBold"/>
                <a:ea typeface="Source Code Pro SemiBold"/>
                <a:cs typeface="Source Code Pro SemiBold"/>
                <a:sym typeface="Source Code Pro SemiBold"/>
              </a:rPr>
              <a:t>{{#invoke:Hello|hello_world}}</a:t>
            </a:r>
            <a:endParaRPr>
              <a:latin typeface="Source Code Pro SemiBold"/>
              <a:ea typeface="Source Code Pro SemiBold"/>
              <a:cs typeface="Source Code Pro SemiBold"/>
              <a:sym typeface="Source Code Pro SemiBold"/>
            </a:endParaRPr>
          </a:p>
        </p:txBody>
      </p:sp>
      <p:sp>
        <p:nvSpPr>
          <p:cNvPr id="170" name="Google Shape;170;p8"/>
          <p:cNvSpPr txBox="1"/>
          <p:nvPr/>
        </p:nvSpPr>
        <p:spPr>
          <a:xfrm>
            <a:off x="9144000" y="4776750"/>
            <a:ext cx="7582800" cy="538500"/>
          </a:xfrm>
          <a:prstGeom prst="rect">
            <a:avLst/>
          </a:prstGeom>
          <a:noFill/>
          <a:ln>
            <a:noFill/>
          </a:ln>
        </p:spPr>
        <p:txBody>
          <a:bodyPr anchorCtr="0" anchor="t" bIns="0" lIns="0" spcFirstLastPara="1" rIns="0" wrap="square" tIns="0">
            <a:spAutoFit/>
          </a:bodyPr>
          <a:lstStyle/>
          <a:p>
            <a:pPr indent="0" lvl="0" marL="0" marR="0" rtl="0" algn="l">
              <a:lnSpc>
                <a:spcPct val="138010"/>
              </a:lnSpc>
              <a:spcBef>
                <a:spcPts val="0"/>
              </a:spcBef>
              <a:spcAft>
                <a:spcPts val="0"/>
              </a:spcAft>
              <a:buNone/>
            </a:pPr>
            <a:r>
              <a:rPr b="1" i="0" lang="en-US" sz="3499" u="none" cap="none" strike="noStrike">
                <a:solidFill>
                  <a:srgbClr val="378154"/>
                </a:solidFill>
                <a:latin typeface="Arial"/>
                <a:ea typeface="Arial"/>
                <a:cs typeface="Arial"/>
                <a:sym typeface="Arial"/>
              </a:rPr>
              <a:t>User:cscott/Sandbox</a:t>
            </a:r>
            <a:endParaRPr/>
          </a:p>
        </p:txBody>
      </p:sp>
      <p:grpSp>
        <p:nvGrpSpPr>
          <p:cNvPr id="171" name="Google Shape;171;p8"/>
          <p:cNvGrpSpPr/>
          <p:nvPr/>
        </p:nvGrpSpPr>
        <p:grpSpPr>
          <a:xfrm>
            <a:off x="9144000" y="8230677"/>
            <a:ext cx="7582660" cy="1254092"/>
            <a:chOff x="0" y="0"/>
            <a:chExt cx="1997079" cy="330296"/>
          </a:xfrm>
        </p:grpSpPr>
        <p:sp>
          <p:nvSpPr>
            <p:cNvPr id="172" name="Google Shape;172;p8"/>
            <p:cNvSpPr/>
            <p:nvPr/>
          </p:nvSpPr>
          <p:spPr>
            <a:xfrm>
              <a:off x="0" y="0"/>
              <a:ext cx="1997079" cy="330296"/>
            </a:xfrm>
            <a:custGeom>
              <a:rect b="b" l="l" r="r" t="t"/>
              <a:pathLst>
                <a:path extrusionOk="0" h="330296" w="1997079">
                  <a:moveTo>
                    <a:pt x="0" y="0"/>
                  </a:moveTo>
                  <a:lnTo>
                    <a:pt x="1997079" y="0"/>
                  </a:lnTo>
                  <a:lnTo>
                    <a:pt x="1997079" y="330296"/>
                  </a:lnTo>
                  <a:lnTo>
                    <a:pt x="0" y="330296"/>
                  </a:lnTo>
                  <a:close/>
                </a:path>
              </a:pathLst>
            </a:custGeom>
            <a:solidFill>
              <a:srgbClr val="FFFFFF"/>
            </a:solidFill>
            <a:ln cap="sq" cmpd="sng" w="38100">
              <a:solidFill>
                <a:srgbClr val="378154"/>
              </a:solidFill>
              <a:prstDash val="solid"/>
              <a:miter lim="8000"/>
              <a:headEnd len="sm" w="sm" type="none"/>
              <a:tailEnd len="sm" w="sm" type="none"/>
            </a:ln>
          </p:spPr>
        </p:sp>
        <p:sp>
          <p:nvSpPr>
            <p:cNvPr id="173" name="Google Shape;173;p8"/>
            <p:cNvSpPr txBox="1"/>
            <p:nvPr/>
          </p:nvSpPr>
          <p:spPr>
            <a:xfrm>
              <a:off x="0" y="0"/>
              <a:ext cx="1997079" cy="330296"/>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8"/>
          <p:cNvSpPr txBox="1"/>
          <p:nvPr/>
        </p:nvSpPr>
        <p:spPr>
          <a:xfrm>
            <a:off x="9144000" y="7643925"/>
            <a:ext cx="7582800" cy="538500"/>
          </a:xfrm>
          <a:prstGeom prst="rect">
            <a:avLst/>
          </a:prstGeom>
          <a:noFill/>
          <a:ln>
            <a:noFill/>
          </a:ln>
        </p:spPr>
        <p:txBody>
          <a:bodyPr anchorCtr="0" anchor="t" bIns="0" lIns="0" spcFirstLastPara="1" rIns="0" wrap="square" tIns="0">
            <a:spAutoFit/>
          </a:bodyPr>
          <a:lstStyle/>
          <a:p>
            <a:pPr indent="0" lvl="0" marL="0" marR="0" rtl="0" algn="l">
              <a:lnSpc>
                <a:spcPct val="138010"/>
              </a:lnSpc>
              <a:spcBef>
                <a:spcPts val="0"/>
              </a:spcBef>
              <a:spcAft>
                <a:spcPts val="0"/>
              </a:spcAft>
              <a:buNone/>
            </a:pPr>
            <a:r>
              <a:rPr b="1" i="0" lang="en-US" sz="3499" u="none" cap="none" strike="noStrike">
                <a:solidFill>
                  <a:srgbClr val="378154"/>
                </a:solidFill>
                <a:latin typeface="Arial"/>
                <a:ea typeface="Arial"/>
                <a:cs typeface="Arial"/>
                <a:sym typeface="Arial"/>
              </a:rPr>
              <a:t>Displays as:</a:t>
            </a:r>
            <a:endParaRPr/>
          </a:p>
        </p:txBody>
      </p:sp>
      <p:sp>
        <p:nvSpPr>
          <p:cNvPr id="175" name="Google Shape;175;p8"/>
          <p:cNvSpPr txBox="1"/>
          <p:nvPr/>
        </p:nvSpPr>
        <p:spPr>
          <a:xfrm>
            <a:off x="9315802" y="8574069"/>
            <a:ext cx="8159550" cy="519684"/>
          </a:xfrm>
          <a:prstGeom prst="rect">
            <a:avLst/>
          </a:prstGeom>
          <a:noFill/>
          <a:ln>
            <a:noFill/>
          </a:ln>
        </p:spPr>
        <p:txBody>
          <a:bodyPr anchorCtr="0" anchor="t" bIns="0" lIns="0" spcFirstLastPara="1" rIns="0" wrap="square" tIns="0">
            <a:spAutoFit/>
          </a:bodyPr>
          <a:lstStyle/>
          <a:p>
            <a:pPr indent="0" lvl="0" marL="0" marR="0" rtl="0" algn="l">
              <a:lnSpc>
                <a:spcPct val="138012"/>
              </a:lnSpc>
              <a:spcBef>
                <a:spcPts val="0"/>
              </a:spcBef>
              <a:spcAft>
                <a:spcPts val="0"/>
              </a:spcAft>
              <a:buNone/>
            </a:pPr>
            <a:r>
              <a:rPr b="0" i="0" lang="en-US" sz="3099" u="none" cap="none" strike="noStrike">
                <a:solidFill>
                  <a:srgbClr val="000000"/>
                </a:solidFill>
                <a:latin typeface="Helvetica Neue"/>
                <a:ea typeface="Helvetica Neue"/>
                <a:cs typeface="Helvetica Neue"/>
                <a:sym typeface="Helvetica Neue"/>
              </a:rPr>
              <a:t>Hello, </a:t>
            </a:r>
            <a:r>
              <a:rPr b="0" i="0" lang="en-US" sz="3099" u="sng" cap="none" strike="noStrike">
                <a:solidFill>
                  <a:srgbClr val="0D64BE"/>
                </a:solidFill>
                <a:latin typeface="Helvetica Neue"/>
                <a:ea typeface="Helvetica Neue"/>
                <a:cs typeface="Helvetica Neue"/>
                <a:sym typeface="Helvetica Neue"/>
                <a:hlinkClick r:id="rId5">
                  <a:extLst>
                    <a:ext uri="{A12FA001-AC4F-418D-AE19-62706E023703}">
                      <ahyp:hlinkClr val="tx"/>
                    </a:ext>
                  </a:extLst>
                </a:hlinkClick>
              </a:rPr>
              <a:t>world</a:t>
            </a:r>
            <a:r>
              <a:rPr b="0" i="0" lang="en-US" sz="3099" u="none" cap="none" strike="noStrike">
                <a:solidFill>
                  <a:srgbClr val="000000"/>
                </a:solidFill>
                <a:latin typeface="Helvetica Neue"/>
                <a:ea typeface="Helvetica Neue"/>
                <a:cs typeface="Helvetica Neue"/>
                <a:sym typeface="Helvetica Neue"/>
              </a:rPr>
              <a:t>!</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10101"/>
        </a:solidFill>
      </p:bgPr>
    </p:bg>
    <p:spTree>
      <p:nvGrpSpPr>
        <p:cNvPr id="1284" name="Shape 1284"/>
        <p:cNvGrpSpPr/>
        <p:nvPr/>
      </p:nvGrpSpPr>
      <p:grpSpPr>
        <a:xfrm>
          <a:off x="0" y="0"/>
          <a:ext cx="0" cy="0"/>
          <a:chOff x="0" y="0"/>
          <a:chExt cx="0" cy="0"/>
        </a:xfrm>
      </p:grpSpPr>
      <p:sp>
        <p:nvSpPr>
          <p:cNvPr id="1285" name="Google Shape;1285;p69"/>
          <p:cNvSpPr/>
          <p:nvPr/>
        </p:nvSpPr>
        <p:spPr>
          <a:xfrm>
            <a:off x="9474950" y="1870850"/>
            <a:ext cx="8033290" cy="4857845"/>
          </a:xfrm>
          <a:custGeom>
            <a:rect b="b" l="l" r="r" t="t"/>
            <a:pathLst>
              <a:path extrusionOk="0" h="6477127" w="10711053">
                <a:moveTo>
                  <a:pt x="0" y="0"/>
                </a:moveTo>
                <a:lnTo>
                  <a:pt x="10711053" y="0"/>
                </a:lnTo>
                <a:lnTo>
                  <a:pt x="10711053" y="6477127"/>
                </a:lnTo>
                <a:lnTo>
                  <a:pt x="0" y="6477127"/>
                </a:lnTo>
                <a:lnTo>
                  <a:pt x="0" y="0"/>
                </a:lnTo>
                <a:close/>
              </a:path>
            </a:pathLst>
          </a:custGeom>
          <a:blipFill rotWithShape="1">
            <a:blip r:embed="rId3">
              <a:alphaModFix/>
            </a:blip>
            <a:stretch>
              <a:fillRect b="-5147" l="0" r="0" t="-5148"/>
            </a:stretch>
          </a:blipFill>
          <a:ln>
            <a:noFill/>
          </a:ln>
        </p:spPr>
      </p:sp>
      <p:sp>
        <p:nvSpPr>
          <p:cNvPr id="1286" name="Google Shape;1286;p69"/>
          <p:cNvSpPr/>
          <p:nvPr/>
        </p:nvSpPr>
        <p:spPr>
          <a:xfrm>
            <a:off x="771374" y="1864972"/>
            <a:ext cx="8033290" cy="4857750"/>
          </a:xfrm>
          <a:custGeom>
            <a:rect b="b" l="l" r="r" t="t"/>
            <a:pathLst>
              <a:path extrusionOk="0" h="6477000" w="10711053">
                <a:moveTo>
                  <a:pt x="0" y="0"/>
                </a:moveTo>
                <a:lnTo>
                  <a:pt x="10711053" y="0"/>
                </a:lnTo>
                <a:lnTo>
                  <a:pt x="10711053" y="6477000"/>
                </a:lnTo>
                <a:lnTo>
                  <a:pt x="0" y="6477000"/>
                </a:lnTo>
                <a:lnTo>
                  <a:pt x="0" y="0"/>
                </a:lnTo>
                <a:close/>
              </a:path>
            </a:pathLst>
          </a:custGeom>
          <a:blipFill rotWithShape="1">
            <a:blip r:embed="rId4">
              <a:alphaModFix/>
            </a:blip>
            <a:stretch>
              <a:fillRect b="-5149" l="0" r="0" t="-5148"/>
            </a:stretch>
          </a:blipFill>
          <a:ln>
            <a:noFill/>
          </a:ln>
        </p:spPr>
      </p:sp>
      <p:grpSp>
        <p:nvGrpSpPr>
          <p:cNvPr id="1287" name="Google Shape;1287;p69"/>
          <p:cNvGrpSpPr/>
          <p:nvPr/>
        </p:nvGrpSpPr>
        <p:grpSpPr>
          <a:xfrm>
            <a:off x="754258" y="7419057"/>
            <a:ext cx="8048400" cy="2395609"/>
            <a:chOff x="0" y="-47625"/>
            <a:chExt cx="10731200" cy="3194145"/>
          </a:xfrm>
        </p:grpSpPr>
        <p:sp>
          <p:nvSpPr>
            <p:cNvPr id="1288" name="Google Shape;1288;p69"/>
            <p:cNvSpPr/>
            <p:nvPr/>
          </p:nvSpPr>
          <p:spPr>
            <a:xfrm>
              <a:off x="0" y="0"/>
              <a:ext cx="10731200" cy="3146520"/>
            </a:xfrm>
            <a:custGeom>
              <a:rect b="b" l="l" r="r" t="t"/>
              <a:pathLst>
                <a:path extrusionOk="0" h="3146520" w="10731200">
                  <a:moveTo>
                    <a:pt x="0" y="0"/>
                  </a:moveTo>
                  <a:lnTo>
                    <a:pt x="10731200" y="0"/>
                  </a:lnTo>
                  <a:lnTo>
                    <a:pt x="10731200" y="3146520"/>
                  </a:lnTo>
                  <a:lnTo>
                    <a:pt x="0" y="3146520"/>
                  </a:lnTo>
                  <a:close/>
                </a:path>
              </a:pathLst>
            </a:custGeom>
            <a:solidFill>
              <a:srgbClr val="000000">
                <a:alpha val="0"/>
              </a:srgbClr>
            </a:solidFill>
            <a:ln>
              <a:noFill/>
            </a:ln>
          </p:spPr>
        </p:sp>
        <p:sp>
          <p:nvSpPr>
            <p:cNvPr id="1289" name="Google Shape;1289;p69"/>
            <p:cNvSpPr txBox="1"/>
            <p:nvPr/>
          </p:nvSpPr>
          <p:spPr>
            <a:xfrm>
              <a:off x="0" y="-47625"/>
              <a:ext cx="107312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 Curabitur blandit tempus porttitor. Duis mollis, est non commodo luctus, nisi erat porttitor ligula, eget lacinia.</a:t>
              </a:r>
              <a:endParaRPr/>
            </a:p>
          </p:txBody>
        </p:sp>
      </p:grpSp>
      <p:grpSp>
        <p:nvGrpSpPr>
          <p:cNvPr id="1290" name="Google Shape;1290;p69"/>
          <p:cNvGrpSpPr/>
          <p:nvPr/>
        </p:nvGrpSpPr>
        <p:grpSpPr>
          <a:xfrm>
            <a:off x="756280" y="6918283"/>
            <a:ext cx="3574200" cy="482119"/>
            <a:chOff x="0" y="-47625"/>
            <a:chExt cx="4765600" cy="642825"/>
          </a:xfrm>
        </p:grpSpPr>
        <p:sp>
          <p:nvSpPr>
            <p:cNvPr id="1291" name="Google Shape;1291;p69"/>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292" name="Google Shape;1292;p69"/>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FFFFFF"/>
                  </a:solidFill>
                  <a:latin typeface="Montserrat"/>
                  <a:ea typeface="Montserrat"/>
                  <a:cs typeface="Montserrat"/>
                  <a:sym typeface="Montserrat"/>
                </a:rPr>
                <a:t>Title one goes here</a:t>
              </a:r>
              <a:endParaRPr/>
            </a:p>
          </p:txBody>
        </p:sp>
      </p:grpSp>
      <p:grpSp>
        <p:nvGrpSpPr>
          <p:cNvPr id="1293" name="Google Shape;1293;p69"/>
          <p:cNvGrpSpPr/>
          <p:nvPr/>
        </p:nvGrpSpPr>
        <p:grpSpPr>
          <a:xfrm>
            <a:off x="9467390" y="7419057"/>
            <a:ext cx="8048400" cy="2395609"/>
            <a:chOff x="0" y="-47625"/>
            <a:chExt cx="10731200" cy="3194145"/>
          </a:xfrm>
        </p:grpSpPr>
        <p:sp>
          <p:nvSpPr>
            <p:cNvPr id="1294" name="Google Shape;1294;p69"/>
            <p:cNvSpPr/>
            <p:nvPr/>
          </p:nvSpPr>
          <p:spPr>
            <a:xfrm>
              <a:off x="0" y="0"/>
              <a:ext cx="10731200" cy="3146520"/>
            </a:xfrm>
            <a:custGeom>
              <a:rect b="b" l="l" r="r" t="t"/>
              <a:pathLst>
                <a:path extrusionOk="0" h="3146520" w="10731200">
                  <a:moveTo>
                    <a:pt x="0" y="0"/>
                  </a:moveTo>
                  <a:lnTo>
                    <a:pt x="10731200" y="0"/>
                  </a:lnTo>
                  <a:lnTo>
                    <a:pt x="10731200" y="3146520"/>
                  </a:lnTo>
                  <a:lnTo>
                    <a:pt x="0" y="3146520"/>
                  </a:lnTo>
                  <a:close/>
                </a:path>
              </a:pathLst>
            </a:custGeom>
            <a:solidFill>
              <a:srgbClr val="000000">
                <a:alpha val="0"/>
              </a:srgbClr>
            </a:solidFill>
            <a:ln>
              <a:noFill/>
            </a:ln>
          </p:spPr>
        </p:sp>
        <p:sp>
          <p:nvSpPr>
            <p:cNvPr id="1295" name="Google Shape;1295;p69"/>
            <p:cNvSpPr txBox="1"/>
            <p:nvPr/>
          </p:nvSpPr>
          <p:spPr>
            <a:xfrm>
              <a:off x="0" y="-47625"/>
              <a:ext cx="107312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 Curabitur blandit tempus porttitor. Duis mollis, est non commodo luctus, nisi erat porttitor ligula, eget lacinia.</a:t>
              </a:r>
              <a:endParaRPr/>
            </a:p>
          </p:txBody>
        </p:sp>
      </p:grpSp>
      <p:grpSp>
        <p:nvGrpSpPr>
          <p:cNvPr id="1296" name="Google Shape;1296;p69"/>
          <p:cNvGrpSpPr/>
          <p:nvPr/>
        </p:nvGrpSpPr>
        <p:grpSpPr>
          <a:xfrm>
            <a:off x="9469412" y="6918283"/>
            <a:ext cx="3574200" cy="482119"/>
            <a:chOff x="0" y="-47625"/>
            <a:chExt cx="4765600" cy="642825"/>
          </a:xfrm>
        </p:grpSpPr>
        <p:sp>
          <p:nvSpPr>
            <p:cNvPr id="1297" name="Google Shape;1297;p69"/>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298" name="Google Shape;1298;p69"/>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FFFFFF"/>
                  </a:solidFill>
                  <a:latin typeface="Montserrat"/>
                  <a:ea typeface="Montserrat"/>
                  <a:cs typeface="Montserrat"/>
                  <a:sym typeface="Montserrat"/>
                </a:rPr>
                <a:t>Title two goes here</a:t>
              </a:r>
              <a:endParaRPr/>
            </a:p>
          </p:txBody>
        </p:sp>
      </p:grpSp>
      <p:sp>
        <p:nvSpPr>
          <p:cNvPr id="1299" name="Google Shape;1299;p69"/>
          <p:cNvSpPr txBox="1"/>
          <p:nvPr/>
        </p:nvSpPr>
        <p:spPr>
          <a:xfrm>
            <a:off x="638275" y="6021375"/>
            <a:ext cx="6330750" cy="1104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CC0, Francis Akuka for the Wikimedia Foundation</a:t>
            </a:r>
            <a:endParaRPr/>
          </a:p>
          <a:p>
            <a:pPr indent="0" lvl="0" marL="0" marR="0" rtl="0" algn="l">
              <a:lnSpc>
                <a:spcPct val="186611"/>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86611"/>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p:txBody>
      </p:sp>
      <p:sp>
        <p:nvSpPr>
          <p:cNvPr id="1300" name="Google Shape;1300;p69"/>
          <p:cNvSpPr txBox="1"/>
          <p:nvPr/>
        </p:nvSpPr>
        <p:spPr>
          <a:xfrm>
            <a:off x="9638425" y="6021357"/>
            <a:ext cx="4513350" cy="434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CC BY-SA 4.0, Siphosihle Mkhwanazi</a:t>
            </a:r>
            <a:endParaRPr/>
          </a:p>
        </p:txBody>
      </p:sp>
      <p:sp>
        <p:nvSpPr>
          <p:cNvPr id="1301" name="Google Shape;1301;p69"/>
          <p:cNvSpPr/>
          <p:nvPr/>
        </p:nvSpPr>
        <p:spPr>
          <a:xfrm>
            <a:off x="961050" y="74855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5">
              <a:alphaModFix/>
            </a:blip>
            <a:stretch>
              <a:fillRect b="-13487" l="-3758" r="-6344" t="-14655"/>
            </a:stretch>
          </a:blipFill>
          <a:ln>
            <a:noFill/>
          </a:ln>
        </p:spPr>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309" name="Shape 1309"/>
        <p:cNvGrpSpPr/>
        <p:nvPr/>
      </p:nvGrpSpPr>
      <p:grpSpPr>
        <a:xfrm>
          <a:off x="0" y="0"/>
          <a:ext cx="0" cy="0"/>
          <a:chOff x="0" y="0"/>
          <a:chExt cx="0" cy="0"/>
        </a:xfrm>
      </p:grpSpPr>
      <p:sp>
        <p:nvSpPr>
          <p:cNvPr id="1310" name="Google Shape;1310;p70"/>
          <p:cNvSpPr/>
          <p:nvPr/>
        </p:nvSpPr>
        <p:spPr>
          <a:xfrm>
            <a:off x="12325250" y="1914050"/>
            <a:ext cx="5183029" cy="4857845"/>
          </a:xfrm>
          <a:custGeom>
            <a:rect b="b" l="l" r="r" t="t"/>
            <a:pathLst>
              <a:path extrusionOk="0" h="6477127" w="6910705">
                <a:moveTo>
                  <a:pt x="0" y="0"/>
                </a:moveTo>
                <a:lnTo>
                  <a:pt x="6910705" y="0"/>
                </a:lnTo>
                <a:lnTo>
                  <a:pt x="6910705" y="6477127"/>
                </a:lnTo>
                <a:lnTo>
                  <a:pt x="0" y="6477127"/>
                </a:lnTo>
                <a:lnTo>
                  <a:pt x="0" y="0"/>
                </a:lnTo>
                <a:close/>
              </a:path>
            </a:pathLst>
          </a:custGeom>
          <a:blipFill rotWithShape="1">
            <a:blip r:embed="rId3">
              <a:alphaModFix/>
            </a:blip>
            <a:stretch>
              <a:fillRect b="0" l="-26425" r="-12662" t="0"/>
            </a:stretch>
          </a:blipFill>
          <a:ln>
            <a:noFill/>
          </a:ln>
        </p:spPr>
      </p:sp>
      <p:grpSp>
        <p:nvGrpSpPr>
          <p:cNvPr id="1311" name="Google Shape;1311;p70"/>
          <p:cNvGrpSpPr/>
          <p:nvPr/>
        </p:nvGrpSpPr>
        <p:grpSpPr>
          <a:xfrm>
            <a:off x="754252" y="7462281"/>
            <a:ext cx="5331600" cy="2395609"/>
            <a:chOff x="0" y="-47625"/>
            <a:chExt cx="7108800" cy="3194145"/>
          </a:xfrm>
        </p:grpSpPr>
        <p:sp>
          <p:nvSpPr>
            <p:cNvPr id="1312" name="Google Shape;1312;p70"/>
            <p:cNvSpPr/>
            <p:nvPr/>
          </p:nvSpPr>
          <p:spPr>
            <a:xfrm>
              <a:off x="0" y="0"/>
              <a:ext cx="7108800" cy="3146520"/>
            </a:xfrm>
            <a:custGeom>
              <a:rect b="b" l="l" r="r" t="t"/>
              <a:pathLst>
                <a:path extrusionOk="0" h="3146520" w="7108800">
                  <a:moveTo>
                    <a:pt x="0" y="0"/>
                  </a:moveTo>
                  <a:lnTo>
                    <a:pt x="7108800" y="0"/>
                  </a:lnTo>
                  <a:lnTo>
                    <a:pt x="7108800" y="3146520"/>
                  </a:lnTo>
                  <a:lnTo>
                    <a:pt x="0" y="3146520"/>
                  </a:lnTo>
                  <a:close/>
                </a:path>
              </a:pathLst>
            </a:custGeom>
            <a:solidFill>
              <a:srgbClr val="000000">
                <a:alpha val="0"/>
              </a:srgbClr>
            </a:solidFill>
            <a:ln>
              <a:noFill/>
            </a:ln>
          </p:spPr>
        </p:sp>
        <p:sp>
          <p:nvSpPr>
            <p:cNvPr id="1313" name="Google Shape;1313;p70"/>
            <p:cNvSpPr txBox="1"/>
            <p:nvPr/>
          </p:nvSpPr>
          <p:spPr>
            <a:xfrm>
              <a:off x="0" y="-47625"/>
              <a:ext cx="71088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 </a:t>
              </a:r>
              <a:endParaRPr/>
            </a:p>
          </p:txBody>
        </p:sp>
      </p:grpSp>
      <p:grpSp>
        <p:nvGrpSpPr>
          <p:cNvPr id="1314" name="Google Shape;1314;p70"/>
          <p:cNvGrpSpPr/>
          <p:nvPr/>
        </p:nvGrpSpPr>
        <p:grpSpPr>
          <a:xfrm>
            <a:off x="756280" y="6961483"/>
            <a:ext cx="3574200" cy="482119"/>
            <a:chOff x="0" y="-47625"/>
            <a:chExt cx="4765600" cy="642825"/>
          </a:xfrm>
        </p:grpSpPr>
        <p:sp>
          <p:nvSpPr>
            <p:cNvPr id="1315" name="Google Shape;1315;p70"/>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316" name="Google Shape;1316;p70"/>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000000"/>
                  </a:solidFill>
                  <a:latin typeface="Montserrat"/>
                  <a:ea typeface="Montserrat"/>
                  <a:cs typeface="Montserrat"/>
                  <a:sym typeface="Montserrat"/>
                </a:rPr>
                <a:t>Title one goes here</a:t>
              </a:r>
              <a:endParaRPr/>
            </a:p>
          </p:txBody>
        </p:sp>
      </p:grpSp>
      <p:sp>
        <p:nvSpPr>
          <p:cNvPr id="1317" name="Google Shape;1317;p70"/>
          <p:cNvSpPr/>
          <p:nvPr/>
        </p:nvSpPr>
        <p:spPr>
          <a:xfrm>
            <a:off x="771350" y="1914050"/>
            <a:ext cx="5331619" cy="4857845"/>
          </a:xfrm>
          <a:custGeom>
            <a:rect b="b" l="l" r="r" t="t"/>
            <a:pathLst>
              <a:path extrusionOk="0" h="6477127" w="7108825">
                <a:moveTo>
                  <a:pt x="0" y="0"/>
                </a:moveTo>
                <a:lnTo>
                  <a:pt x="7108825" y="0"/>
                </a:lnTo>
                <a:lnTo>
                  <a:pt x="7108825" y="6477127"/>
                </a:lnTo>
                <a:lnTo>
                  <a:pt x="0" y="6477127"/>
                </a:lnTo>
                <a:lnTo>
                  <a:pt x="0" y="0"/>
                </a:lnTo>
                <a:close/>
              </a:path>
            </a:pathLst>
          </a:custGeom>
          <a:blipFill rotWithShape="1">
            <a:blip r:embed="rId4">
              <a:alphaModFix/>
            </a:blip>
            <a:stretch>
              <a:fillRect b="0" l="-18294" r="-18304" t="0"/>
            </a:stretch>
          </a:blipFill>
          <a:ln>
            <a:noFill/>
          </a:ln>
        </p:spPr>
      </p:sp>
      <p:sp>
        <p:nvSpPr>
          <p:cNvPr id="1318" name="Google Shape;1318;p70"/>
          <p:cNvSpPr/>
          <p:nvPr/>
        </p:nvSpPr>
        <p:spPr>
          <a:xfrm>
            <a:off x="6481550" y="1914050"/>
            <a:ext cx="5331619" cy="4857845"/>
          </a:xfrm>
          <a:custGeom>
            <a:rect b="b" l="l" r="r" t="t"/>
            <a:pathLst>
              <a:path extrusionOk="0" h="6477127" w="7108825">
                <a:moveTo>
                  <a:pt x="0" y="0"/>
                </a:moveTo>
                <a:lnTo>
                  <a:pt x="7108825" y="0"/>
                </a:lnTo>
                <a:lnTo>
                  <a:pt x="7108825" y="6477127"/>
                </a:lnTo>
                <a:lnTo>
                  <a:pt x="0" y="6477127"/>
                </a:lnTo>
                <a:lnTo>
                  <a:pt x="0" y="0"/>
                </a:lnTo>
                <a:close/>
              </a:path>
            </a:pathLst>
          </a:custGeom>
          <a:blipFill rotWithShape="1">
            <a:blip r:embed="rId5">
              <a:alphaModFix/>
            </a:blip>
            <a:stretch>
              <a:fillRect b="0" l="-3007" r="-3012" t="0"/>
            </a:stretch>
          </a:blipFill>
          <a:ln>
            <a:noFill/>
          </a:ln>
        </p:spPr>
      </p:sp>
      <p:grpSp>
        <p:nvGrpSpPr>
          <p:cNvPr id="1319" name="Google Shape;1319;p70"/>
          <p:cNvGrpSpPr/>
          <p:nvPr/>
        </p:nvGrpSpPr>
        <p:grpSpPr>
          <a:xfrm>
            <a:off x="6481552" y="7462281"/>
            <a:ext cx="5331600" cy="2395609"/>
            <a:chOff x="0" y="-47625"/>
            <a:chExt cx="7108800" cy="3194145"/>
          </a:xfrm>
        </p:grpSpPr>
        <p:sp>
          <p:nvSpPr>
            <p:cNvPr id="1320" name="Google Shape;1320;p70"/>
            <p:cNvSpPr/>
            <p:nvPr/>
          </p:nvSpPr>
          <p:spPr>
            <a:xfrm>
              <a:off x="0" y="0"/>
              <a:ext cx="7108800" cy="3146520"/>
            </a:xfrm>
            <a:custGeom>
              <a:rect b="b" l="l" r="r" t="t"/>
              <a:pathLst>
                <a:path extrusionOk="0" h="3146520" w="7108800">
                  <a:moveTo>
                    <a:pt x="0" y="0"/>
                  </a:moveTo>
                  <a:lnTo>
                    <a:pt x="7108800" y="0"/>
                  </a:lnTo>
                  <a:lnTo>
                    <a:pt x="7108800" y="3146520"/>
                  </a:lnTo>
                  <a:lnTo>
                    <a:pt x="0" y="3146520"/>
                  </a:lnTo>
                  <a:close/>
                </a:path>
              </a:pathLst>
            </a:custGeom>
            <a:solidFill>
              <a:srgbClr val="000000">
                <a:alpha val="0"/>
              </a:srgbClr>
            </a:solidFill>
            <a:ln>
              <a:noFill/>
            </a:ln>
          </p:spPr>
        </p:sp>
        <p:sp>
          <p:nvSpPr>
            <p:cNvPr id="1321" name="Google Shape;1321;p70"/>
            <p:cNvSpPr txBox="1"/>
            <p:nvPr/>
          </p:nvSpPr>
          <p:spPr>
            <a:xfrm>
              <a:off x="0" y="-47625"/>
              <a:ext cx="71088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a:t>
              </a:r>
              <a:endParaRPr/>
            </a:p>
          </p:txBody>
        </p:sp>
      </p:grpSp>
      <p:grpSp>
        <p:nvGrpSpPr>
          <p:cNvPr id="1322" name="Google Shape;1322;p70"/>
          <p:cNvGrpSpPr/>
          <p:nvPr/>
        </p:nvGrpSpPr>
        <p:grpSpPr>
          <a:xfrm>
            <a:off x="6483580" y="6961483"/>
            <a:ext cx="3574200" cy="482119"/>
            <a:chOff x="0" y="-47625"/>
            <a:chExt cx="4765600" cy="642825"/>
          </a:xfrm>
        </p:grpSpPr>
        <p:sp>
          <p:nvSpPr>
            <p:cNvPr id="1323" name="Google Shape;1323;p70"/>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324" name="Google Shape;1324;p70"/>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000000"/>
                  </a:solidFill>
                  <a:latin typeface="Montserrat"/>
                  <a:ea typeface="Montserrat"/>
                  <a:cs typeface="Montserrat"/>
                  <a:sym typeface="Montserrat"/>
                </a:rPr>
                <a:t>Title two goes here</a:t>
              </a:r>
              <a:endParaRPr/>
            </a:p>
          </p:txBody>
        </p:sp>
      </p:grpSp>
      <p:grpSp>
        <p:nvGrpSpPr>
          <p:cNvPr id="1325" name="Google Shape;1325;p70"/>
          <p:cNvGrpSpPr/>
          <p:nvPr/>
        </p:nvGrpSpPr>
        <p:grpSpPr>
          <a:xfrm>
            <a:off x="12184202" y="7462281"/>
            <a:ext cx="5331600" cy="2395609"/>
            <a:chOff x="0" y="-47625"/>
            <a:chExt cx="7108800" cy="3194145"/>
          </a:xfrm>
        </p:grpSpPr>
        <p:sp>
          <p:nvSpPr>
            <p:cNvPr id="1326" name="Google Shape;1326;p70"/>
            <p:cNvSpPr/>
            <p:nvPr/>
          </p:nvSpPr>
          <p:spPr>
            <a:xfrm>
              <a:off x="0" y="0"/>
              <a:ext cx="7108800" cy="3146520"/>
            </a:xfrm>
            <a:custGeom>
              <a:rect b="b" l="l" r="r" t="t"/>
              <a:pathLst>
                <a:path extrusionOk="0" h="3146520" w="7108800">
                  <a:moveTo>
                    <a:pt x="0" y="0"/>
                  </a:moveTo>
                  <a:lnTo>
                    <a:pt x="7108800" y="0"/>
                  </a:lnTo>
                  <a:lnTo>
                    <a:pt x="7108800" y="3146520"/>
                  </a:lnTo>
                  <a:lnTo>
                    <a:pt x="0" y="3146520"/>
                  </a:lnTo>
                  <a:close/>
                </a:path>
              </a:pathLst>
            </a:custGeom>
            <a:solidFill>
              <a:srgbClr val="000000">
                <a:alpha val="0"/>
              </a:srgbClr>
            </a:solidFill>
            <a:ln>
              <a:noFill/>
            </a:ln>
          </p:spPr>
        </p:sp>
        <p:sp>
          <p:nvSpPr>
            <p:cNvPr id="1327" name="Google Shape;1327;p70"/>
            <p:cNvSpPr txBox="1"/>
            <p:nvPr/>
          </p:nvSpPr>
          <p:spPr>
            <a:xfrm>
              <a:off x="0" y="-47625"/>
              <a:ext cx="71088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 </a:t>
              </a:r>
              <a:endParaRPr/>
            </a:p>
          </p:txBody>
        </p:sp>
      </p:grpSp>
      <p:grpSp>
        <p:nvGrpSpPr>
          <p:cNvPr id="1328" name="Google Shape;1328;p70"/>
          <p:cNvGrpSpPr/>
          <p:nvPr/>
        </p:nvGrpSpPr>
        <p:grpSpPr>
          <a:xfrm>
            <a:off x="12186230" y="6961483"/>
            <a:ext cx="3574200" cy="482119"/>
            <a:chOff x="0" y="-47625"/>
            <a:chExt cx="4765600" cy="642825"/>
          </a:xfrm>
        </p:grpSpPr>
        <p:sp>
          <p:nvSpPr>
            <p:cNvPr id="1329" name="Google Shape;1329;p70"/>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330" name="Google Shape;1330;p70"/>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000000"/>
                  </a:solidFill>
                  <a:latin typeface="Montserrat"/>
                  <a:ea typeface="Montserrat"/>
                  <a:cs typeface="Montserrat"/>
                  <a:sym typeface="Montserrat"/>
                </a:rPr>
                <a:t>Title three goes here</a:t>
              </a:r>
              <a:endParaRPr/>
            </a:p>
          </p:txBody>
        </p:sp>
      </p:grpSp>
      <p:sp>
        <p:nvSpPr>
          <p:cNvPr id="1331" name="Google Shape;1331;p70"/>
          <p:cNvSpPr txBox="1"/>
          <p:nvPr/>
        </p:nvSpPr>
        <p:spPr>
          <a:xfrm>
            <a:off x="913775" y="5911575"/>
            <a:ext cx="4700550" cy="1371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CC0, Francis Akuka for the Wikimedia Foundation</a:t>
            </a:r>
            <a:endParaRPr/>
          </a:p>
          <a:p>
            <a:pPr indent="0" lvl="0" marL="0" marR="0" rtl="0" algn="l">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p:txBody>
      </p:sp>
      <p:sp>
        <p:nvSpPr>
          <p:cNvPr id="1332" name="Google Shape;1332;p70"/>
          <p:cNvSpPr txBox="1"/>
          <p:nvPr/>
        </p:nvSpPr>
        <p:spPr>
          <a:xfrm>
            <a:off x="6590425" y="6064557"/>
            <a:ext cx="4513350" cy="4345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CC by SA 4.0, Alexmbogo</a:t>
            </a:r>
            <a:endParaRPr/>
          </a:p>
        </p:txBody>
      </p:sp>
      <p:sp>
        <p:nvSpPr>
          <p:cNvPr id="1333" name="Google Shape;1333;p70"/>
          <p:cNvSpPr/>
          <p:nvPr/>
        </p:nvSpPr>
        <p:spPr>
          <a:xfrm>
            <a:off x="7536102" y="63215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6">
              <a:alphaModFix/>
            </a:blip>
            <a:stretch>
              <a:fillRect b="-14341" l="-4168" r="-6215" t="-15278"/>
            </a:stretch>
          </a:blipFill>
          <a:ln>
            <a:noFill/>
          </a:ln>
        </p:spPr>
      </p:sp>
      <p:sp>
        <p:nvSpPr>
          <p:cNvPr id="1334" name="Google Shape;1334;p70"/>
          <p:cNvSpPr txBox="1"/>
          <p:nvPr/>
        </p:nvSpPr>
        <p:spPr>
          <a:xfrm>
            <a:off x="9602775" y="6217075"/>
            <a:ext cx="5817150" cy="46335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CC by 2.0, Nina R Africa</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42" name="Shape 1342"/>
        <p:cNvGrpSpPr/>
        <p:nvPr/>
      </p:nvGrpSpPr>
      <p:grpSpPr>
        <a:xfrm>
          <a:off x="0" y="0"/>
          <a:ext cx="0" cy="0"/>
          <a:chOff x="0" y="0"/>
          <a:chExt cx="0" cy="0"/>
        </a:xfrm>
      </p:grpSpPr>
      <p:sp>
        <p:nvSpPr>
          <p:cNvPr id="1343" name="Google Shape;1343;p71"/>
          <p:cNvSpPr/>
          <p:nvPr/>
        </p:nvSpPr>
        <p:spPr>
          <a:xfrm>
            <a:off x="12191750" y="1914050"/>
            <a:ext cx="5316474" cy="4857846"/>
          </a:xfrm>
          <a:custGeom>
            <a:rect b="b" l="l" r="r" t="t"/>
            <a:pathLst>
              <a:path extrusionOk="0" h="6477127" w="7088632">
                <a:moveTo>
                  <a:pt x="0" y="0"/>
                </a:moveTo>
                <a:lnTo>
                  <a:pt x="7088632" y="0"/>
                </a:lnTo>
                <a:lnTo>
                  <a:pt x="7088632" y="6477127"/>
                </a:lnTo>
                <a:lnTo>
                  <a:pt x="0" y="6477127"/>
                </a:lnTo>
                <a:lnTo>
                  <a:pt x="0" y="0"/>
                </a:lnTo>
                <a:close/>
              </a:path>
            </a:pathLst>
          </a:custGeom>
          <a:blipFill rotWithShape="1">
            <a:blip r:embed="rId3">
              <a:alphaModFix/>
            </a:blip>
            <a:stretch>
              <a:fillRect b="0" l="-10908" r="-10919" t="0"/>
            </a:stretch>
          </a:blipFill>
          <a:ln>
            <a:noFill/>
          </a:ln>
        </p:spPr>
      </p:sp>
      <p:grpSp>
        <p:nvGrpSpPr>
          <p:cNvPr id="1344" name="Google Shape;1344;p71"/>
          <p:cNvGrpSpPr/>
          <p:nvPr/>
        </p:nvGrpSpPr>
        <p:grpSpPr>
          <a:xfrm>
            <a:off x="754252" y="7462281"/>
            <a:ext cx="5331600" cy="2395609"/>
            <a:chOff x="0" y="-47625"/>
            <a:chExt cx="7108800" cy="3194145"/>
          </a:xfrm>
        </p:grpSpPr>
        <p:sp>
          <p:nvSpPr>
            <p:cNvPr id="1345" name="Google Shape;1345;p71"/>
            <p:cNvSpPr/>
            <p:nvPr/>
          </p:nvSpPr>
          <p:spPr>
            <a:xfrm>
              <a:off x="0" y="0"/>
              <a:ext cx="7108800" cy="3146520"/>
            </a:xfrm>
            <a:custGeom>
              <a:rect b="b" l="l" r="r" t="t"/>
              <a:pathLst>
                <a:path extrusionOk="0" h="3146520" w="7108800">
                  <a:moveTo>
                    <a:pt x="0" y="0"/>
                  </a:moveTo>
                  <a:lnTo>
                    <a:pt x="7108800" y="0"/>
                  </a:lnTo>
                  <a:lnTo>
                    <a:pt x="7108800" y="3146520"/>
                  </a:lnTo>
                  <a:lnTo>
                    <a:pt x="0" y="3146520"/>
                  </a:lnTo>
                  <a:close/>
                </a:path>
              </a:pathLst>
            </a:custGeom>
            <a:solidFill>
              <a:srgbClr val="000000">
                <a:alpha val="0"/>
              </a:srgbClr>
            </a:solidFill>
            <a:ln>
              <a:noFill/>
            </a:ln>
          </p:spPr>
        </p:sp>
        <p:sp>
          <p:nvSpPr>
            <p:cNvPr id="1346" name="Google Shape;1346;p71"/>
            <p:cNvSpPr txBox="1"/>
            <p:nvPr/>
          </p:nvSpPr>
          <p:spPr>
            <a:xfrm>
              <a:off x="0" y="-47625"/>
              <a:ext cx="71088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 </a:t>
              </a:r>
              <a:endParaRPr/>
            </a:p>
          </p:txBody>
        </p:sp>
      </p:grpSp>
      <p:grpSp>
        <p:nvGrpSpPr>
          <p:cNvPr id="1347" name="Google Shape;1347;p71"/>
          <p:cNvGrpSpPr/>
          <p:nvPr/>
        </p:nvGrpSpPr>
        <p:grpSpPr>
          <a:xfrm>
            <a:off x="756280" y="6961483"/>
            <a:ext cx="3574200" cy="482119"/>
            <a:chOff x="0" y="-47625"/>
            <a:chExt cx="4765600" cy="642825"/>
          </a:xfrm>
        </p:grpSpPr>
        <p:sp>
          <p:nvSpPr>
            <p:cNvPr id="1348" name="Google Shape;1348;p71"/>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349" name="Google Shape;1349;p71"/>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FFFFFF"/>
                  </a:solidFill>
                  <a:latin typeface="Montserrat"/>
                  <a:ea typeface="Montserrat"/>
                  <a:cs typeface="Montserrat"/>
                  <a:sym typeface="Montserrat"/>
                </a:rPr>
                <a:t>Title one goes here</a:t>
              </a:r>
              <a:endParaRPr/>
            </a:p>
          </p:txBody>
        </p:sp>
      </p:grpSp>
      <p:sp>
        <p:nvSpPr>
          <p:cNvPr id="1350" name="Google Shape;1350;p71"/>
          <p:cNvSpPr/>
          <p:nvPr/>
        </p:nvSpPr>
        <p:spPr>
          <a:xfrm>
            <a:off x="771350" y="1914050"/>
            <a:ext cx="5331619" cy="4857845"/>
          </a:xfrm>
          <a:custGeom>
            <a:rect b="b" l="l" r="r" t="t"/>
            <a:pathLst>
              <a:path extrusionOk="0" h="6477127" w="7108825">
                <a:moveTo>
                  <a:pt x="0" y="0"/>
                </a:moveTo>
                <a:lnTo>
                  <a:pt x="7108825" y="0"/>
                </a:lnTo>
                <a:lnTo>
                  <a:pt x="7108825" y="6477127"/>
                </a:lnTo>
                <a:lnTo>
                  <a:pt x="0" y="6477127"/>
                </a:lnTo>
                <a:lnTo>
                  <a:pt x="0" y="0"/>
                </a:lnTo>
                <a:close/>
              </a:path>
            </a:pathLst>
          </a:custGeom>
          <a:blipFill rotWithShape="1">
            <a:blip r:embed="rId4">
              <a:alphaModFix/>
            </a:blip>
            <a:stretch>
              <a:fillRect b="-52426" l="-74133" r="-51320" t="-12737"/>
            </a:stretch>
          </a:blipFill>
          <a:ln>
            <a:noFill/>
          </a:ln>
        </p:spPr>
      </p:sp>
      <p:sp>
        <p:nvSpPr>
          <p:cNvPr id="1351" name="Google Shape;1351;p71"/>
          <p:cNvSpPr/>
          <p:nvPr/>
        </p:nvSpPr>
        <p:spPr>
          <a:xfrm>
            <a:off x="6481550" y="1914050"/>
            <a:ext cx="5331618" cy="4857845"/>
          </a:xfrm>
          <a:custGeom>
            <a:rect b="b" l="l" r="r" t="t"/>
            <a:pathLst>
              <a:path extrusionOk="0" h="6477127" w="7108825">
                <a:moveTo>
                  <a:pt x="0" y="0"/>
                </a:moveTo>
                <a:lnTo>
                  <a:pt x="7108825" y="0"/>
                </a:lnTo>
                <a:lnTo>
                  <a:pt x="7108825" y="6477127"/>
                </a:lnTo>
                <a:lnTo>
                  <a:pt x="0" y="6477127"/>
                </a:lnTo>
                <a:lnTo>
                  <a:pt x="0" y="0"/>
                </a:lnTo>
                <a:close/>
              </a:path>
            </a:pathLst>
          </a:custGeom>
          <a:blipFill rotWithShape="1">
            <a:blip r:embed="rId5">
              <a:alphaModFix/>
            </a:blip>
            <a:stretch>
              <a:fillRect b="0" l="-22305" r="-22311" t="0"/>
            </a:stretch>
          </a:blipFill>
          <a:ln>
            <a:noFill/>
          </a:ln>
        </p:spPr>
      </p:sp>
      <p:grpSp>
        <p:nvGrpSpPr>
          <p:cNvPr id="1352" name="Google Shape;1352;p71"/>
          <p:cNvGrpSpPr/>
          <p:nvPr/>
        </p:nvGrpSpPr>
        <p:grpSpPr>
          <a:xfrm>
            <a:off x="6481552" y="7462281"/>
            <a:ext cx="5331600" cy="2395609"/>
            <a:chOff x="0" y="-47625"/>
            <a:chExt cx="7108800" cy="3194145"/>
          </a:xfrm>
        </p:grpSpPr>
        <p:sp>
          <p:nvSpPr>
            <p:cNvPr id="1353" name="Google Shape;1353;p71"/>
            <p:cNvSpPr/>
            <p:nvPr/>
          </p:nvSpPr>
          <p:spPr>
            <a:xfrm>
              <a:off x="0" y="0"/>
              <a:ext cx="7108800" cy="3146520"/>
            </a:xfrm>
            <a:custGeom>
              <a:rect b="b" l="l" r="r" t="t"/>
              <a:pathLst>
                <a:path extrusionOk="0" h="3146520" w="7108800">
                  <a:moveTo>
                    <a:pt x="0" y="0"/>
                  </a:moveTo>
                  <a:lnTo>
                    <a:pt x="7108800" y="0"/>
                  </a:lnTo>
                  <a:lnTo>
                    <a:pt x="7108800" y="3146520"/>
                  </a:lnTo>
                  <a:lnTo>
                    <a:pt x="0" y="3146520"/>
                  </a:lnTo>
                  <a:close/>
                </a:path>
              </a:pathLst>
            </a:custGeom>
            <a:solidFill>
              <a:srgbClr val="000000">
                <a:alpha val="0"/>
              </a:srgbClr>
            </a:solidFill>
            <a:ln>
              <a:noFill/>
            </a:ln>
          </p:spPr>
        </p:sp>
        <p:sp>
          <p:nvSpPr>
            <p:cNvPr id="1354" name="Google Shape;1354;p71"/>
            <p:cNvSpPr txBox="1"/>
            <p:nvPr/>
          </p:nvSpPr>
          <p:spPr>
            <a:xfrm>
              <a:off x="0" y="-47625"/>
              <a:ext cx="71088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a:t>
              </a:r>
              <a:endParaRPr/>
            </a:p>
          </p:txBody>
        </p:sp>
      </p:grpSp>
      <p:grpSp>
        <p:nvGrpSpPr>
          <p:cNvPr id="1355" name="Google Shape;1355;p71"/>
          <p:cNvGrpSpPr/>
          <p:nvPr/>
        </p:nvGrpSpPr>
        <p:grpSpPr>
          <a:xfrm>
            <a:off x="6483580" y="6961483"/>
            <a:ext cx="3574200" cy="482119"/>
            <a:chOff x="0" y="-47625"/>
            <a:chExt cx="4765600" cy="642825"/>
          </a:xfrm>
        </p:grpSpPr>
        <p:sp>
          <p:nvSpPr>
            <p:cNvPr id="1356" name="Google Shape;1356;p71"/>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357" name="Google Shape;1357;p71"/>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FFFFFF"/>
                  </a:solidFill>
                  <a:latin typeface="Montserrat"/>
                  <a:ea typeface="Montserrat"/>
                  <a:cs typeface="Montserrat"/>
                  <a:sym typeface="Montserrat"/>
                </a:rPr>
                <a:t>Title two goes here</a:t>
              </a:r>
              <a:endParaRPr/>
            </a:p>
          </p:txBody>
        </p:sp>
      </p:grpSp>
      <p:grpSp>
        <p:nvGrpSpPr>
          <p:cNvPr id="1358" name="Google Shape;1358;p71"/>
          <p:cNvGrpSpPr/>
          <p:nvPr/>
        </p:nvGrpSpPr>
        <p:grpSpPr>
          <a:xfrm>
            <a:off x="12184202" y="7462281"/>
            <a:ext cx="5331600" cy="2395609"/>
            <a:chOff x="0" y="-47625"/>
            <a:chExt cx="7108800" cy="3194145"/>
          </a:xfrm>
        </p:grpSpPr>
        <p:sp>
          <p:nvSpPr>
            <p:cNvPr id="1359" name="Google Shape;1359;p71"/>
            <p:cNvSpPr/>
            <p:nvPr/>
          </p:nvSpPr>
          <p:spPr>
            <a:xfrm>
              <a:off x="0" y="0"/>
              <a:ext cx="7108800" cy="3146520"/>
            </a:xfrm>
            <a:custGeom>
              <a:rect b="b" l="l" r="r" t="t"/>
              <a:pathLst>
                <a:path extrusionOk="0" h="3146520" w="7108800">
                  <a:moveTo>
                    <a:pt x="0" y="0"/>
                  </a:moveTo>
                  <a:lnTo>
                    <a:pt x="7108800" y="0"/>
                  </a:lnTo>
                  <a:lnTo>
                    <a:pt x="7108800" y="3146520"/>
                  </a:lnTo>
                  <a:lnTo>
                    <a:pt x="0" y="3146520"/>
                  </a:lnTo>
                  <a:close/>
                </a:path>
              </a:pathLst>
            </a:custGeom>
            <a:solidFill>
              <a:srgbClr val="000000">
                <a:alpha val="0"/>
              </a:srgbClr>
            </a:solidFill>
            <a:ln>
              <a:noFill/>
            </a:ln>
          </p:spPr>
        </p:sp>
        <p:sp>
          <p:nvSpPr>
            <p:cNvPr id="1360" name="Google Shape;1360;p71"/>
            <p:cNvSpPr txBox="1"/>
            <p:nvPr/>
          </p:nvSpPr>
          <p:spPr>
            <a:xfrm>
              <a:off x="0" y="-47625"/>
              <a:ext cx="7108800" cy="319414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0" i="0" lang="en-US" sz="2400" u="none" cap="none" strike="noStrike">
                  <a:solidFill>
                    <a:srgbClr val="FFFFFF"/>
                  </a:solidFill>
                  <a:latin typeface="Helvetica Neue"/>
                  <a:ea typeface="Helvetica Neue"/>
                  <a:cs typeface="Helvetica Neue"/>
                  <a:sym typeface="Helvetica Neue"/>
                </a:rPr>
                <a:t>Cras mattis consectetur purus sit amet fermentum. Nullam id dolor id nibh ultricies vehicula ut id elit. Cras justo odio, dapibus ac facilisis in, egestas eget quam. </a:t>
              </a:r>
              <a:endParaRPr/>
            </a:p>
          </p:txBody>
        </p:sp>
      </p:grpSp>
      <p:grpSp>
        <p:nvGrpSpPr>
          <p:cNvPr id="1361" name="Google Shape;1361;p71"/>
          <p:cNvGrpSpPr/>
          <p:nvPr/>
        </p:nvGrpSpPr>
        <p:grpSpPr>
          <a:xfrm>
            <a:off x="12186230" y="6961483"/>
            <a:ext cx="3574200" cy="482119"/>
            <a:chOff x="0" y="-47625"/>
            <a:chExt cx="4765600" cy="642825"/>
          </a:xfrm>
        </p:grpSpPr>
        <p:sp>
          <p:nvSpPr>
            <p:cNvPr id="1362" name="Google Shape;1362;p71"/>
            <p:cNvSpPr/>
            <p:nvPr/>
          </p:nvSpPr>
          <p:spPr>
            <a:xfrm>
              <a:off x="0" y="0"/>
              <a:ext cx="4765600" cy="595200"/>
            </a:xfrm>
            <a:custGeom>
              <a:rect b="b" l="l" r="r" t="t"/>
              <a:pathLst>
                <a:path extrusionOk="0" h="595200" w="4765600">
                  <a:moveTo>
                    <a:pt x="0" y="0"/>
                  </a:moveTo>
                  <a:lnTo>
                    <a:pt x="4765600" y="0"/>
                  </a:lnTo>
                  <a:lnTo>
                    <a:pt x="4765600" y="595200"/>
                  </a:lnTo>
                  <a:lnTo>
                    <a:pt x="0" y="595200"/>
                  </a:lnTo>
                  <a:close/>
                </a:path>
              </a:pathLst>
            </a:custGeom>
            <a:solidFill>
              <a:srgbClr val="000000">
                <a:alpha val="0"/>
              </a:srgbClr>
            </a:solidFill>
            <a:ln>
              <a:noFill/>
            </a:ln>
          </p:spPr>
        </p:sp>
        <p:sp>
          <p:nvSpPr>
            <p:cNvPr id="1363" name="Google Shape;1363;p71"/>
            <p:cNvSpPr txBox="1"/>
            <p:nvPr/>
          </p:nvSpPr>
          <p:spPr>
            <a:xfrm>
              <a:off x="0" y="-47625"/>
              <a:ext cx="4765600" cy="642825"/>
            </a:xfrm>
            <a:prstGeom prst="rect">
              <a:avLst/>
            </a:prstGeom>
            <a:noFill/>
            <a:ln>
              <a:noFill/>
            </a:ln>
          </p:spPr>
          <p:txBody>
            <a:bodyPr anchorCtr="0" anchor="ctr" bIns="0" lIns="0" spcFirstLastPara="1" rIns="0" wrap="square" tIns="0">
              <a:noAutofit/>
            </a:bodyPr>
            <a:lstStyle/>
            <a:p>
              <a:pPr indent="0" lvl="0" marL="0" marR="0" rtl="0" algn="l">
                <a:lnSpc>
                  <a:spcPct val="144000"/>
                </a:lnSpc>
                <a:spcBef>
                  <a:spcPts val="0"/>
                </a:spcBef>
                <a:spcAft>
                  <a:spcPts val="0"/>
                </a:spcAft>
                <a:buNone/>
              </a:pPr>
              <a:r>
                <a:rPr b="1" i="0" lang="en-US" sz="2400" u="none" cap="none" strike="noStrike">
                  <a:solidFill>
                    <a:srgbClr val="FFFFFF"/>
                  </a:solidFill>
                  <a:latin typeface="Montserrat"/>
                  <a:ea typeface="Montserrat"/>
                  <a:cs typeface="Montserrat"/>
                  <a:sym typeface="Montserrat"/>
                </a:rPr>
                <a:t>Title three goes here</a:t>
              </a:r>
              <a:endParaRPr/>
            </a:p>
          </p:txBody>
        </p:sp>
      </p:grpSp>
      <p:sp>
        <p:nvSpPr>
          <p:cNvPr id="1364" name="Google Shape;1364;p71"/>
          <p:cNvSpPr txBox="1"/>
          <p:nvPr/>
        </p:nvSpPr>
        <p:spPr>
          <a:xfrm>
            <a:off x="879375" y="6064557"/>
            <a:ext cx="4513350" cy="68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CC by SA 4.0, Chris Koerner</a:t>
            </a:r>
            <a:endParaRPr/>
          </a:p>
          <a:p>
            <a:pPr indent="0" lvl="0" marL="0" marR="0" rtl="0" algn="l">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p:txBody>
      </p:sp>
      <p:sp>
        <p:nvSpPr>
          <p:cNvPr id="1365" name="Google Shape;1365;p71"/>
          <p:cNvSpPr txBox="1"/>
          <p:nvPr/>
        </p:nvSpPr>
        <p:spPr>
          <a:xfrm>
            <a:off x="6590425" y="6064557"/>
            <a:ext cx="4513350" cy="68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Public Domain, Jebulon</a:t>
            </a:r>
            <a:endParaRPr/>
          </a:p>
          <a:p>
            <a:pPr indent="0" lvl="0" marL="0" marR="0" rtl="0" algn="l">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p:txBody>
      </p:sp>
      <p:sp>
        <p:nvSpPr>
          <p:cNvPr id="1366" name="Google Shape;1366;p71"/>
          <p:cNvSpPr txBox="1"/>
          <p:nvPr/>
        </p:nvSpPr>
        <p:spPr>
          <a:xfrm>
            <a:off x="12283175" y="6064557"/>
            <a:ext cx="4513350" cy="68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CC by SA 3.0, Kristian Peters</a:t>
            </a:r>
            <a:endParaRPr/>
          </a:p>
          <a:p>
            <a:pPr indent="0" lvl="0" marL="0" marR="0" rtl="0" algn="l">
              <a:lnSpc>
                <a:spcPct val="186611"/>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p:txBody>
      </p:sp>
      <p:sp>
        <p:nvSpPr>
          <p:cNvPr id="1367" name="Google Shape;1367;p71"/>
          <p:cNvSpPr/>
          <p:nvPr/>
        </p:nvSpPr>
        <p:spPr>
          <a:xfrm>
            <a:off x="7622400" y="65330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6">
              <a:alphaModFix/>
            </a:blip>
            <a:stretch>
              <a:fillRect b="-13487" l="-3758" r="-6344" t="-14655"/>
            </a:stretch>
          </a:blipFill>
          <a:ln>
            <a:noFill/>
          </a:ln>
        </p:spPr>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375" name="Shape 1375"/>
        <p:cNvGrpSpPr/>
        <p:nvPr/>
      </p:nvGrpSpPr>
      <p:grpSpPr>
        <a:xfrm>
          <a:off x="0" y="0"/>
          <a:ext cx="0" cy="0"/>
          <a:chOff x="0" y="0"/>
          <a:chExt cx="0" cy="0"/>
        </a:xfrm>
      </p:grpSpPr>
      <p:sp>
        <p:nvSpPr>
          <p:cNvPr id="1376" name="Google Shape;1376;p72"/>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3">
              <a:alphaModFix/>
            </a:blip>
            <a:stretch>
              <a:fillRect b="-14342" l="-4168" r="-6218" t="-15278"/>
            </a:stretch>
          </a:blipFill>
          <a:ln>
            <a:noFill/>
          </a:ln>
        </p:spPr>
      </p:sp>
      <p:sp>
        <p:nvSpPr>
          <p:cNvPr id="1377" name="Google Shape;1377;p72"/>
          <p:cNvSpPr txBox="1"/>
          <p:nvPr/>
        </p:nvSpPr>
        <p:spPr>
          <a:xfrm>
            <a:off x="656737" y="2290125"/>
            <a:ext cx="15299550" cy="1294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Title for table slide</a:t>
            </a:r>
            <a:endParaRPr/>
          </a:p>
        </p:txBody>
      </p:sp>
      <p:graphicFrame>
        <p:nvGraphicFramePr>
          <p:cNvPr id="1378" name="Google Shape;1378;p72"/>
          <p:cNvGraphicFramePr/>
          <p:nvPr/>
        </p:nvGraphicFramePr>
        <p:xfrm>
          <a:off x="631876" y="4153250"/>
          <a:ext cx="3000000" cy="3000000"/>
        </p:xfrm>
        <a:graphic>
          <a:graphicData uri="http://schemas.openxmlformats.org/drawingml/2006/table">
            <a:tbl>
              <a:tblPr>
                <a:noFill/>
                <a:tableStyleId>{1B6F6623-0F7F-40A0-B1EE-615BB893FA1C}</a:tableStyleId>
              </a:tblPr>
              <a:tblGrid>
                <a:gridCol w="4241800"/>
                <a:gridCol w="4282150"/>
                <a:gridCol w="4201475"/>
                <a:gridCol w="4241800"/>
              </a:tblGrid>
              <a:tr h="386950">
                <a:tc>
                  <a:txBody>
                    <a:bodyPr/>
                    <a:lstStyle/>
                    <a:p>
                      <a:pPr indent="0" lvl="0" marL="0" marR="0" rtl="0" algn="l">
                        <a:lnSpc>
                          <a:spcPct val="120000"/>
                        </a:lnSpc>
                        <a:spcBef>
                          <a:spcPts val="0"/>
                        </a:spcBef>
                        <a:spcAft>
                          <a:spcPts val="0"/>
                        </a:spcAft>
                        <a:buNone/>
                      </a:pPr>
                      <a:r>
                        <a:rPr lang="en-US" sz="1600" u="none" cap="none" strike="noStrike">
                          <a:solidFill>
                            <a:srgbClr val="FFFFFF"/>
                          </a:solidFill>
                          <a:latin typeface="Montserrat"/>
                          <a:ea typeface="Montserrat"/>
                          <a:cs typeface="Montserrat"/>
                          <a:sym typeface="Montserrat"/>
                        </a:rPr>
                        <a:t>HEADERS IN CAPS</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000000"/>
                    </a:solidFill>
                  </a:tcPr>
                </a:tc>
                <a:tc>
                  <a:txBody>
                    <a:bodyPr/>
                    <a:lstStyle/>
                    <a:p>
                      <a:pPr indent="0" lvl="0" marL="0" marR="0" rtl="0" algn="l">
                        <a:lnSpc>
                          <a:spcPct val="120000"/>
                        </a:lnSpc>
                        <a:spcBef>
                          <a:spcPts val="0"/>
                        </a:spcBef>
                        <a:spcAft>
                          <a:spcPts val="0"/>
                        </a:spcAft>
                        <a:buNone/>
                      </a:pPr>
                      <a:r>
                        <a:rPr lang="en-US" sz="1600" u="none" cap="none" strike="noStrike">
                          <a:solidFill>
                            <a:srgbClr val="FFFFFF"/>
                          </a:solidFill>
                          <a:latin typeface="Montserrat"/>
                          <a:ea typeface="Montserrat"/>
                          <a:cs typeface="Montserrat"/>
                          <a:sym typeface="Montserrat"/>
                        </a:rPr>
                        <a:t>IN 10 PT TYPE</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000000"/>
                    </a:solidFill>
                  </a:tcPr>
                </a:tc>
                <a:tc>
                  <a:txBody>
                    <a:bodyPr/>
                    <a:lstStyle/>
                    <a:p>
                      <a:pPr indent="0" lvl="0" marL="0" marR="0" rtl="0" algn="l">
                        <a:lnSpc>
                          <a:spcPct val="120000"/>
                        </a:lnSpc>
                        <a:spcBef>
                          <a:spcPts val="0"/>
                        </a:spcBef>
                        <a:spcAft>
                          <a:spcPts val="0"/>
                        </a:spcAft>
                        <a:buNone/>
                      </a:pPr>
                      <a:r>
                        <a:rPr lang="en-US" sz="1600" u="none" cap="none" strike="noStrike">
                          <a:solidFill>
                            <a:srgbClr val="FFFFFF"/>
                          </a:solidFill>
                          <a:latin typeface="Montserrat"/>
                          <a:ea typeface="Montserrat"/>
                          <a:cs typeface="Montserrat"/>
                          <a:sym typeface="Montserrat"/>
                        </a:rPr>
                        <a:t>DARKER BACKGROUND</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000000"/>
                    </a:solidFill>
                  </a:tcPr>
                </a:tc>
                <a:tc>
                  <a:txBody>
                    <a:bodyPr/>
                    <a:lstStyle/>
                    <a:p>
                      <a:pPr indent="0" lvl="0" marL="0" marR="0" rtl="0" algn="l">
                        <a:lnSpc>
                          <a:spcPct val="120000"/>
                        </a:lnSpc>
                        <a:spcBef>
                          <a:spcPts val="0"/>
                        </a:spcBef>
                        <a:spcAft>
                          <a:spcPts val="0"/>
                        </a:spcAft>
                        <a:buNone/>
                      </a:pPr>
                      <a:r>
                        <a:rPr lang="en-US" sz="1600" u="none" cap="none" strike="noStrike">
                          <a:solidFill>
                            <a:srgbClr val="FFFFFF"/>
                          </a:solidFill>
                          <a:latin typeface="Montserrat"/>
                          <a:ea typeface="Montserrat"/>
                          <a:cs typeface="Montserrat"/>
                          <a:sym typeface="Montserrat"/>
                        </a:rPr>
                        <a:t>OK</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000000"/>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Freedom</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45</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34</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67</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Justice</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34</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11</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63</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Liberty</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55</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87</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12</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Openness</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78</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33</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96</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Hope</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0</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56</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11</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386" name="Shape 1386"/>
        <p:cNvGrpSpPr/>
        <p:nvPr/>
      </p:nvGrpSpPr>
      <p:grpSpPr>
        <a:xfrm>
          <a:off x="0" y="0"/>
          <a:ext cx="0" cy="0"/>
          <a:chOff x="0" y="0"/>
          <a:chExt cx="0" cy="0"/>
        </a:xfrm>
      </p:grpSpPr>
      <p:sp>
        <p:nvSpPr>
          <p:cNvPr id="1387" name="Google Shape;1387;p73"/>
          <p:cNvSpPr txBox="1"/>
          <p:nvPr/>
        </p:nvSpPr>
        <p:spPr>
          <a:xfrm>
            <a:off x="656737" y="2290125"/>
            <a:ext cx="15299550" cy="1294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7200" u="none" cap="none" strike="noStrike">
                <a:solidFill>
                  <a:srgbClr val="FFFFFF"/>
                </a:solidFill>
                <a:latin typeface="Montserrat"/>
                <a:ea typeface="Montserrat"/>
                <a:cs typeface="Montserrat"/>
                <a:sym typeface="Montserrat"/>
              </a:rPr>
              <a:t>Title for table slide</a:t>
            </a:r>
            <a:endParaRPr/>
          </a:p>
        </p:txBody>
      </p:sp>
      <p:graphicFrame>
        <p:nvGraphicFramePr>
          <p:cNvPr id="1388" name="Google Shape;1388;p73"/>
          <p:cNvGraphicFramePr/>
          <p:nvPr/>
        </p:nvGraphicFramePr>
        <p:xfrm>
          <a:off x="631876" y="4153250"/>
          <a:ext cx="3000000" cy="3000000"/>
        </p:xfrm>
        <a:graphic>
          <a:graphicData uri="http://schemas.openxmlformats.org/drawingml/2006/table">
            <a:tbl>
              <a:tblPr>
                <a:noFill/>
                <a:tableStyleId>{1B6F6623-0F7F-40A0-B1EE-615BB893FA1C}</a:tableStyleId>
              </a:tblPr>
              <a:tblGrid>
                <a:gridCol w="4241800"/>
                <a:gridCol w="4282150"/>
                <a:gridCol w="4201475"/>
                <a:gridCol w="4241800"/>
              </a:tblGrid>
              <a:tr h="386950">
                <a:tc>
                  <a:txBody>
                    <a:bodyPr/>
                    <a:lstStyle/>
                    <a:p>
                      <a:pPr indent="0" lvl="0" marL="0" marR="0" rtl="0" algn="l">
                        <a:lnSpc>
                          <a:spcPct val="120000"/>
                        </a:lnSpc>
                        <a:spcBef>
                          <a:spcPts val="0"/>
                        </a:spcBef>
                        <a:spcAft>
                          <a:spcPts val="0"/>
                        </a:spcAft>
                        <a:buNone/>
                      </a:pPr>
                      <a:r>
                        <a:rPr lang="en-US" sz="1600" u="none" cap="none" strike="noStrike">
                          <a:solidFill>
                            <a:srgbClr val="FFFFFF"/>
                          </a:solidFill>
                          <a:latin typeface="Montserrat"/>
                          <a:ea typeface="Montserrat"/>
                          <a:cs typeface="Montserrat"/>
                          <a:sym typeface="Montserrat"/>
                        </a:rPr>
                        <a:t>HEADERS IN CAPS</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888888"/>
                    </a:solidFill>
                  </a:tcPr>
                </a:tc>
                <a:tc>
                  <a:txBody>
                    <a:bodyPr/>
                    <a:lstStyle/>
                    <a:p>
                      <a:pPr indent="0" lvl="0" marL="0" marR="0" rtl="0" algn="l">
                        <a:lnSpc>
                          <a:spcPct val="120000"/>
                        </a:lnSpc>
                        <a:spcBef>
                          <a:spcPts val="0"/>
                        </a:spcBef>
                        <a:spcAft>
                          <a:spcPts val="0"/>
                        </a:spcAft>
                        <a:buNone/>
                      </a:pPr>
                      <a:r>
                        <a:rPr lang="en-US" sz="1600" u="none" cap="none" strike="noStrike">
                          <a:solidFill>
                            <a:srgbClr val="FFFFFF"/>
                          </a:solidFill>
                          <a:latin typeface="Montserrat"/>
                          <a:ea typeface="Montserrat"/>
                          <a:cs typeface="Montserrat"/>
                          <a:sym typeface="Montserrat"/>
                        </a:rPr>
                        <a:t>IN 10 PT TYPE</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888888"/>
                    </a:solidFill>
                  </a:tcPr>
                </a:tc>
                <a:tc>
                  <a:txBody>
                    <a:bodyPr/>
                    <a:lstStyle/>
                    <a:p>
                      <a:pPr indent="0" lvl="0" marL="0" marR="0" rtl="0" algn="l">
                        <a:lnSpc>
                          <a:spcPct val="120000"/>
                        </a:lnSpc>
                        <a:spcBef>
                          <a:spcPts val="0"/>
                        </a:spcBef>
                        <a:spcAft>
                          <a:spcPts val="0"/>
                        </a:spcAft>
                        <a:buNone/>
                      </a:pPr>
                      <a:r>
                        <a:rPr lang="en-US" sz="1600" u="none" cap="none" strike="noStrike">
                          <a:solidFill>
                            <a:srgbClr val="FFFFFF"/>
                          </a:solidFill>
                          <a:latin typeface="Montserrat"/>
                          <a:ea typeface="Montserrat"/>
                          <a:cs typeface="Montserrat"/>
                          <a:sym typeface="Montserrat"/>
                        </a:rPr>
                        <a:t>DARKER BACKGROUND</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888888"/>
                    </a:solidFill>
                  </a:tcPr>
                </a:tc>
                <a:tc>
                  <a:txBody>
                    <a:bodyPr/>
                    <a:lstStyle/>
                    <a:p>
                      <a:pPr indent="0" lvl="0" marL="0" marR="0" rtl="0" algn="l">
                        <a:lnSpc>
                          <a:spcPct val="120000"/>
                        </a:lnSpc>
                        <a:spcBef>
                          <a:spcPts val="0"/>
                        </a:spcBef>
                        <a:spcAft>
                          <a:spcPts val="0"/>
                        </a:spcAft>
                        <a:buNone/>
                      </a:pPr>
                      <a:r>
                        <a:rPr lang="en-US" sz="1600" u="none" cap="none" strike="noStrike">
                          <a:solidFill>
                            <a:srgbClr val="FFFFFF"/>
                          </a:solidFill>
                          <a:latin typeface="Montserrat"/>
                          <a:ea typeface="Montserrat"/>
                          <a:cs typeface="Montserrat"/>
                          <a:sym typeface="Montserrat"/>
                        </a:rPr>
                        <a:t>OK</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888888"/>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Freedom</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45</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34</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67</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Justice</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34</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11</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63</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Liberty</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55</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87</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12</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Openness</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78</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33</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96</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r h="781125">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Hope</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0</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56</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c>
                  <a:txBody>
                    <a:bodyPr/>
                    <a:lstStyle/>
                    <a:p>
                      <a:pPr indent="0" lvl="0" marL="0" marR="0" rtl="0" algn="l">
                        <a:lnSpc>
                          <a:spcPct val="120007"/>
                        </a:lnSpc>
                        <a:spcBef>
                          <a:spcPts val="0"/>
                        </a:spcBef>
                        <a:spcAft>
                          <a:spcPts val="0"/>
                        </a:spcAft>
                        <a:buNone/>
                      </a:pPr>
                      <a:r>
                        <a:rPr lang="en-US" sz="2799" u="none" cap="none" strike="noStrike">
                          <a:solidFill>
                            <a:srgbClr val="000000"/>
                          </a:solidFill>
                          <a:latin typeface="Arial"/>
                          <a:ea typeface="Arial"/>
                          <a:cs typeface="Arial"/>
                          <a:sym typeface="Arial"/>
                        </a:rPr>
                        <a:t>11</a:t>
                      </a:r>
                      <a:endParaRPr sz="1100" u="none" cap="none" strike="noStrike"/>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FFFF"/>
                    </a:solidFill>
                  </a:tcPr>
                </a:tc>
              </a:tr>
            </a:tbl>
          </a:graphicData>
        </a:graphic>
      </p:graphicFrame>
      <p:sp>
        <p:nvSpPr>
          <p:cNvPr id="1389" name="Google Shape;1389;p73"/>
          <p:cNvSpPr/>
          <p:nvPr/>
        </p:nvSpPr>
        <p:spPr>
          <a:xfrm>
            <a:off x="961050" y="748550"/>
            <a:ext cx="3043238" cy="852868"/>
          </a:xfrm>
          <a:custGeom>
            <a:rect b="b" l="l" r="r" t="t"/>
            <a:pathLst>
              <a:path extrusionOk="0" h="1137158" w="4057650">
                <a:moveTo>
                  <a:pt x="0" y="0"/>
                </a:moveTo>
                <a:lnTo>
                  <a:pt x="4057650" y="0"/>
                </a:lnTo>
                <a:lnTo>
                  <a:pt x="4057650" y="1137158"/>
                </a:lnTo>
                <a:lnTo>
                  <a:pt x="0" y="1137158"/>
                </a:lnTo>
                <a:lnTo>
                  <a:pt x="0" y="0"/>
                </a:lnTo>
                <a:close/>
              </a:path>
            </a:pathLst>
          </a:custGeom>
          <a:blipFill rotWithShape="1">
            <a:blip r:embed="rId3">
              <a:alphaModFix/>
            </a:blip>
            <a:stretch>
              <a:fillRect b="-13487" l="-3756" r="-6345" t="-14657"/>
            </a:stretch>
          </a:blipFill>
          <a:ln>
            <a:noFill/>
          </a:ln>
        </p:spPr>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397" name="Shape 1397"/>
        <p:cNvGrpSpPr/>
        <p:nvPr/>
      </p:nvGrpSpPr>
      <p:grpSpPr>
        <a:xfrm>
          <a:off x="0" y="0"/>
          <a:ext cx="0" cy="0"/>
          <a:chOff x="0" y="0"/>
          <a:chExt cx="0" cy="0"/>
        </a:xfrm>
      </p:grpSpPr>
      <p:sp>
        <p:nvSpPr>
          <p:cNvPr id="1398" name="Google Shape;1398;p74"/>
          <p:cNvSpPr/>
          <p:nvPr/>
        </p:nvSpPr>
        <p:spPr>
          <a:xfrm>
            <a:off x="586902" y="4761798"/>
            <a:ext cx="2644235" cy="2644235"/>
          </a:xfrm>
          <a:custGeom>
            <a:rect b="b" l="l" r="r" t="t"/>
            <a:pathLst>
              <a:path extrusionOk="0" h="3525647" w="3525647">
                <a:moveTo>
                  <a:pt x="0" y="0"/>
                </a:moveTo>
                <a:lnTo>
                  <a:pt x="3525647" y="0"/>
                </a:lnTo>
                <a:lnTo>
                  <a:pt x="3525647" y="3525647"/>
                </a:lnTo>
                <a:lnTo>
                  <a:pt x="0" y="3525647"/>
                </a:lnTo>
                <a:lnTo>
                  <a:pt x="0" y="0"/>
                </a:lnTo>
                <a:close/>
              </a:path>
            </a:pathLst>
          </a:custGeom>
          <a:blipFill rotWithShape="1">
            <a:blip r:embed="rId3">
              <a:alphaModFix/>
            </a:blip>
            <a:stretch>
              <a:fillRect b="-67976" l="-12947" r="-21616" t="0"/>
            </a:stretch>
          </a:blipFill>
          <a:ln>
            <a:noFill/>
          </a:ln>
        </p:spPr>
      </p:sp>
      <p:sp>
        <p:nvSpPr>
          <p:cNvPr id="1399" name="Google Shape;1399;p74"/>
          <p:cNvSpPr/>
          <p:nvPr/>
        </p:nvSpPr>
        <p:spPr>
          <a:xfrm>
            <a:off x="4178152" y="4761798"/>
            <a:ext cx="2644235" cy="2644235"/>
          </a:xfrm>
          <a:custGeom>
            <a:rect b="b" l="l" r="r" t="t"/>
            <a:pathLst>
              <a:path extrusionOk="0" h="3525647" w="3525647">
                <a:moveTo>
                  <a:pt x="0" y="0"/>
                </a:moveTo>
                <a:lnTo>
                  <a:pt x="3525647" y="0"/>
                </a:lnTo>
                <a:lnTo>
                  <a:pt x="3525647" y="3525647"/>
                </a:lnTo>
                <a:lnTo>
                  <a:pt x="0" y="3525647"/>
                </a:lnTo>
                <a:lnTo>
                  <a:pt x="0" y="0"/>
                </a:lnTo>
                <a:close/>
              </a:path>
            </a:pathLst>
          </a:custGeom>
          <a:blipFill rotWithShape="1">
            <a:blip r:embed="rId4">
              <a:alphaModFix/>
            </a:blip>
            <a:stretch>
              <a:fillRect b="-53993" l="-70139" r="-60839" t="0"/>
            </a:stretch>
          </a:blipFill>
          <a:ln>
            <a:noFill/>
          </a:ln>
        </p:spPr>
      </p:sp>
      <p:sp>
        <p:nvSpPr>
          <p:cNvPr id="1400" name="Google Shape;1400;p74"/>
          <p:cNvSpPr/>
          <p:nvPr/>
        </p:nvSpPr>
        <p:spPr>
          <a:xfrm>
            <a:off x="7821652" y="4761798"/>
            <a:ext cx="2644235" cy="2644235"/>
          </a:xfrm>
          <a:custGeom>
            <a:rect b="b" l="l" r="r" t="t"/>
            <a:pathLst>
              <a:path extrusionOk="0" h="3525647" w="3525647">
                <a:moveTo>
                  <a:pt x="0" y="0"/>
                </a:moveTo>
                <a:lnTo>
                  <a:pt x="3525647" y="0"/>
                </a:lnTo>
                <a:lnTo>
                  <a:pt x="3525647" y="3525647"/>
                </a:lnTo>
                <a:lnTo>
                  <a:pt x="0" y="3525647"/>
                </a:lnTo>
                <a:lnTo>
                  <a:pt x="0" y="0"/>
                </a:lnTo>
                <a:close/>
              </a:path>
            </a:pathLst>
          </a:custGeom>
          <a:blipFill rotWithShape="1">
            <a:blip r:embed="rId5">
              <a:alphaModFix/>
            </a:blip>
            <a:stretch>
              <a:fillRect b="-35655" l="-47463" r="-56015" t="0"/>
            </a:stretch>
          </a:blipFill>
          <a:ln>
            <a:noFill/>
          </a:ln>
        </p:spPr>
      </p:sp>
      <p:sp>
        <p:nvSpPr>
          <p:cNvPr id="1401" name="Google Shape;1401;p74"/>
          <p:cNvSpPr/>
          <p:nvPr/>
        </p:nvSpPr>
        <p:spPr>
          <a:xfrm>
            <a:off x="11426776" y="4761798"/>
            <a:ext cx="2644235" cy="2644235"/>
          </a:xfrm>
          <a:custGeom>
            <a:rect b="b" l="l" r="r" t="t"/>
            <a:pathLst>
              <a:path extrusionOk="0" h="3525647" w="3525647">
                <a:moveTo>
                  <a:pt x="0" y="0"/>
                </a:moveTo>
                <a:lnTo>
                  <a:pt x="3525647" y="0"/>
                </a:lnTo>
                <a:lnTo>
                  <a:pt x="3525647" y="3525647"/>
                </a:lnTo>
                <a:lnTo>
                  <a:pt x="0" y="3525647"/>
                </a:lnTo>
                <a:lnTo>
                  <a:pt x="0" y="0"/>
                </a:lnTo>
                <a:close/>
              </a:path>
            </a:pathLst>
          </a:custGeom>
          <a:blipFill rotWithShape="1">
            <a:blip r:embed="rId6">
              <a:alphaModFix/>
            </a:blip>
            <a:stretch>
              <a:fillRect b="-46233" l="-46684" r="-72656" t="0"/>
            </a:stretch>
          </a:blipFill>
          <a:ln>
            <a:noFill/>
          </a:ln>
        </p:spPr>
      </p:sp>
      <p:sp>
        <p:nvSpPr>
          <p:cNvPr id="1402" name="Google Shape;1402;p74"/>
          <p:cNvSpPr/>
          <p:nvPr/>
        </p:nvSpPr>
        <p:spPr>
          <a:xfrm>
            <a:off x="15056326" y="4761798"/>
            <a:ext cx="2644235" cy="2644235"/>
          </a:xfrm>
          <a:custGeom>
            <a:rect b="b" l="l" r="r" t="t"/>
            <a:pathLst>
              <a:path extrusionOk="0" h="3525647" w="3525647">
                <a:moveTo>
                  <a:pt x="0" y="0"/>
                </a:moveTo>
                <a:lnTo>
                  <a:pt x="3525647" y="0"/>
                </a:lnTo>
                <a:lnTo>
                  <a:pt x="3525647" y="3525647"/>
                </a:lnTo>
                <a:lnTo>
                  <a:pt x="0" y="3525647"/>
                </a:lnTo>
                <a:lnTo>
                  <a:pt x="0" y="0"/>
                </a:lnTo>
                <a:close/>
              </a:path>
            </a:pathLst>
          </a:custGeom>
          <a:blipFill rotWithShape="1">
            <a:blip r:embed="rId7">
              <a:alphaModFix/>
            </a:blip>
            <a:stretch>
              <a:fillRect b="-48832" l="-10807" r="-10805" t="-3217"/>
            </a:stretch>
          </a:blipFill>
          <a:ln>
            <a:noFill/>
          </a:ln>
        </p:spPr>
      </p:sp>
      <p:sp>
        <p:nvSpPr>
          <p:cNvPr id="1403" name="Google Shape;1403;p74"/>
          <p:cNvSpPr txBox="1"/>
          <p:nvPr/>
        </p:nvSpPr>
        <p:spPr>
          <a:xfrm>
            <a:off x="539816" y="7623418"/>
            <a:ext cx="2731200" cy="1005150"/>
          </a:xfrm>
          <a:prstGeom prst="rect">
            <a:avLst/>
          </a:prstGeom>
          <a:noFill/>
          <a:ln>
            <a:noFill/>
          </a:ln>
        </p:spPr>
        <p:txBody>
          <a:bodyPr anchorCtr="0" anchor="t" bIns="0" lIns="0" spcFirstLastPara="1" rIns="0" wrap="square" tIns="0">
            <a:spAutoFit/>
          </a:bodyPr>
          <a:lstStyle/>
          <a:p>
            <a:pPr indent="0" lvl="0" marL="0" marR="0" rtl="0" algn="ctr">
              <a:lnSpc>
                <a:spcPct val="144015"/>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First Name Last Name</a:t>
            </a:r>
            <a:endParaRPr/>
          </a:p>
        </p:txBody>
      </p:sp>
      <p:sp>
        <p:nvSpPr>
          <p:cNvPr id="1404" name="Google Shape;1404;p74"/>
          <p:cNvSpPr txBox="1"/>
          <p:nvPr/>
        </p:nvSpPr>
        <p:spPr>
          <a:xfrm>
            <a:off x="554700" y="2249925"/>
            <a:ext cx="17029800" cy="1989525"/>
          </a:xfrm>
          <a:prstGeom prst="rect">
            <a:avLst/>
          </a:prstGeom>
          <a:noFill/>
          <a:ln>
            <a:noFill/>
          </a:ln>
        </p:spPr>
        <p:txBody>
          <a:bodyPr anchorCtr="0" anchor="t" bIns="0" lIns="0" spcFirstLastPara="1" rIns="0" wrap="square" tIns="0">
            <a:spAutoFit/>
          </a:bodyPr>
          <a:lstStyle/>
          <a:p>
            <a:pPr indent="0" lvl="0" marL="0" marR="0" rtl="0" algn="ctr">
              <a:lnSpc>
                <a:spcPct val="121187"/>
              </a:lnSpc>
              <a:spcBef>
                <a:spcPts val="0"/>
              </a:spcBef>
              <a:spcAft>
                <a:spcPts val="0"/>
              </a:spcAft>
              <a:buNone/>
            </a:pPr>
            <a:r>
              <a:rPr b="1" i="0" lang="en-US" sz="6400" u="none" cap="none" strike="noStrike">
                <a:solidFill>
                  <a:srgbClr val="000000"/>
                </a:solidFill>
                <a:latin typeface="Montserrat"/>
                <a:ea typeface="Montserrat"/>
                <a:cs typeface="Montserrat"/>
                <a:sym typeface="Montserrat"/>
              </a:rPr>
              <a:t>Meet the Core </a:t>
            </a:r>
            <a:endParaRPr/>
          </a:p>
          <a:p>
            <a:pPr indent="0" lvl="0" marL="0" marR="0" rtl="0" algn="ctr">
              <a:lnSpc>
                <a:spcPct val="121187"/>
              </a:lnSpc>
              <a:spcBef>
                <a:spcPts val="0"/>
              </a:spcBef>
              <a:spcAft>
                <a:spcPts val="0"/>
              </a:spcAft>
              <a:buNone/>
            </a:pPr>
            <a:r>
              <a:rPr b="1" i="0" lang="en-US" sz="6400" u="none" cap="none" strike="noStrike">
                <a:solidFill>
                  <a:srgbClr val="000000"/>
                </a:solidFill>
                <a:latin typeface="Montserrat"/>
                <a:ea typeface="Montserrat"/>
                <a:cs typeface="Montserrat"/>
                <a:sym typeface="Montserrat"/>
              </a:rPr>
              <a:t>Organizing Team (COT)</a:t>
            </a:r>
            <a:endParaRPr/>
          </a:p>
        </p:txBody>
      </p:sp>
      <p:sp>
        <p:nvSpPr>
          <p:cNvPr id="1405" name="Google Shape;1405;p74"/>
          <p:cNvSpPr txBox="1"/>
          <p:nvPr/>
        </p:nvSpPr>
        <p:spPr>
          <a:xfrm>
            <a:off x="554700" y="8786275"/>
            <a:ext cx="2731200" cy="412597"/>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Job title</a:t>
            </a:r>
            <a:endParaRPr/>
          </a:p>
        </p:txBody>
      </p:sp>
      <p:sp>
        <p:nvSpPr>
          <p:cNvPr id="1406" name="Google Shape;1406;p74"/>
          <p:cNvSpPr txBox="1"/>
          <p:nvPr/>
        </p:nvSpPr>
        <p:spPr>
          <a:xfrm>
            <a:off x="4139492" y="7623418"/>
            <a:ext cx="2731200" cy="1005150"/>
          </a:xfrm>
          <a:prstGeom prst="rect">
            <a:avLst/>
          </a:prstGeom>
          <a:noFill/>
          <a:ln>
            <a:noFill/>
          </a:ln>
        </p:spPr>
        <p:txBody>
          <a:bodyPr anchorCtr="0" anchor="t" bIns="0" lIns="0" spcFirstLastPara="1" rIns="0" wrap="square" tIns="0">
            <a:spAutoFit/>
          </a:bodyPr>
          <a:lstStyle/>
          <a:p>
            <a:pPr indent="0" lvl="0" marL="0" marR="0" rtl="0" algn="ctr">
              <a:lnSpc>
                <a:spcPct val="144015"/>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First Name Last Name</a:t>
            </a:r>
            <a:endParaRPr/>
          </a:p>
        </p:txBody>
      </p:sp>
      <p:sp>
        <p:nvSpPr>
          <p:cNvPr id="1407" name="Google Shape;1407;p74"/>
          <p:cNvSpPr txBox="1"/>
          <p:nvPr/>
        </p:nvSpPr>
        <p:spPr>
          <a:xfrm>
            <a:off x="4154376" y="8786275"/>
            <a:ext cx="2731200" cy="412597"/>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Job title</a:t>
            </a:r>
            <a:endParaRPr/>
          </a:p>
        </p:txBody>
      </p:sp>
      <p:sp>
        <p:nvSpPr>
          <p:cNvPr id="1408" name="Google Shape;1408;p74"/>
          <p:cNvSpPr txBox="1"/>
          <p:nvPr/>
        </p:nvSpPr>
        <p:spPr>
          <a:xfrm>
            <a:off x="7771542" y="7623418"/>
            <a:ext cx="2731200" cy="1005150"/>
          </a:xfrm>
          <a:prstGeom prst="rect">
            <a:avLst/>
          </a:prstGeom>
          <a:noFill/>
          <a:ln>
            <a:noFill/>
          </a:ln>
        </p:spPr>
        <p:txBody>
          <a:bodyPr anchorCtr="0" anchor="t" bIns="0" lIns="0" spcFirstLastPara="1" rIns="0" wrap="square" tIns="0">
            <a:spAutoFit/>
          </a:bodyPr>
          <a:lstStyle/>
          <a:p>
            <a:pPr indent="0" lvl="0" marL="0" marR="0" rtl="0" algn="ctr">
              <a:lnSpc>
                <a:spcPct val="144015"/>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First Name Last Name</a:t>
            </a:r>
            <a:endParaRPr/>
          </a:p>
        </p:txBody>
      </p:sp>
      <p:sp>
        <p:nvSpPr>
          <p:cNvPr id="1409" name="Google Shape;1409;p74"/>
          <p:cNvSpPr txBox="1"/>
          <p:nvPr/>
        </p:nvSpPr>
        <p:spPr>
          <a:xfrm>
            <a:off x="7786426" y="8786275"/>
            <a:ext cx="2731200" cy="412597"/>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Job title</a:t>
            </a:r>
            <a:endParaRPr/>
          </a:p>
        </p:txBody>
      </p:sp>
      <p:sp>
        <p:nvSpPr>
          <p:cNvPr id="1410" name="Google Shape;1410;p74"/>
          <p:cNvSpPr txBox="1"/>
          <p:nvPr/>
        </p:nvSpPr>
        <p:spPr>
          <a:xfrm>
            <a:off x="11403592" y="7623418"/>
            <a:ext cx="2731200" cy="1005150"/>
          </a:xfrm>
          <a:prstGeom prst="rect">
            <a:avLst/>
          </a:prstGeom>
          <a:noFill/>
          <a:ln>
            <a:noFill/>
          </a:ln>
        </p:spPr>
        <p:txBody>
          <a:bodyPr anchorCtr="0" anchor="t" bIns="0" lIns="0" spcFirstLastPara="1" rIns="0" wrap="square" tIns="0">
            <a:spAutoFit/>
          </a:bodyPr>
          <a:lstStyle/>
          <a:p>
            <a:pPr indent="0" lvl="0" marL="0" marR="0" rtl="0" algn="ctr">
              <a:lnSpc>
                <a:spcPct val="144015"/>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First Name Last Name</a:t>
            </a:r>
            <a:endParaRPr/>
          </a:p>
        </p:txBody>
      </p:sp>
      <p:sp>
        <p:nvSpPr>
          <p:cNvPr id="1411" name="Google Shape;1411;p74"/>
          <p:cNvSpPr txBox="1"/>
          <p:nvPr/>
        </p:nvSpPr>
        <p:spPr>
          <a:xfrm>
            <a:off x="11418476" y="8786275"/>
            <a:ext cx="2731200" cy="412597"/>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Job title</a:t>
            </a:r>
            <a:endParaRPr/>
          </a:p>
        </p:txBody>
      </p:sp>
      <p:sp>
        <p:nvSpPr>
          <p:cNvPr id="1412" name="Google Shape;1412;p74"/>
          <p:cNvSpPr txBox="1"/>
          <p:nvPr/>
        </p:nvSpPr>
        <p:spPr>
          <a:xfrm>
            <a:off x="15035642" y="7623418"/>
            <a:ext cx="2731200" cy="1005150"/>
          </a:xfrm>
          <a:prstGeom prst="rect">
            <a:avLst/>
          </a:prstGeom>
          <a:noFill/>
          <a:ln>
            <a:noFill/>
          </a:ln>
        </p:spPr>
        <p:txBody>
          <a:bodyPr anchorCtr="0" anchor="t" bIns="0" lIns="0" spcFirstLastPara="1" rIns="0" wrap="square" tIns="0">
            <a:spAutoFit/>
          </a:bodyPr>
          <a:lstStyle/>
          <a:p>
            <a:pPr indent="0" lvl="0" marL="0" marR="0" rtl="0" algn="ctr">
              <a:lnSpc>
                <a:spcPct val="144015"/>
              </a:lnSpc>
              <a:spcBef>
                <a:spcPts val="0"/>
              </a:spcBef>
              <a:spcAft>
                <a:spcPts val="0"/>
              </a:spcAft>
              <a:buNone/>
            </a:pPr>
            <a:r>
              <a:rPr b="1" i="0" lang="en-US" sz="2799" u="none" cap="none" strike="noStrike">
                <a:solidFill>
                  <a:srgbClr val="000000"/>
                </a:solidFill>
                <a:latin typeface="Montserrat"/>
                <a:ea typeface="Montserrat"/>
                <a:cs typeface="Montserrat"/>
                <a:sym typeface="Montserrat"/>
              </a:rPr>
              <a:t>First Name Last Name</a:t>
            </a:r>
            <a:endParaRPr/>
          </a:p>
        </p:txBody>
      </p:sp>
      <p:sp>
        <p:nvSpPr>
          <p:cNvPr id="1413" name="Google Shape;1413;p74"/>
          <p:cNvSpPr txBox="1"/>
          <p:nvPr/>
        </p:nvSpPr>
        <p:spPr>
          <a:xfrm>
            <a:off x="15050526" y="8786275"/>
            <a:ext cx="2731200" cy="412597"/>
          </a:xfrm>
          <a:prstGeom prst="rect">
            <a:avLst/>
          </a:prstGeom>
          <a:noFill/>
          <a:ln>
            <a:noFill/>
          </a:ln>
        </p:spPr>
        <p:txBody>
          <a:bodyPr anchorCtr="0" anchor="t" bIns="0" lIns="0" spcFirstLastPara="1" rIns="0" wrap="square" tIns="0">
            <a:spAutoFit/>
          </a:bodyPr>
          <a:lstStyle/>
          <a:p>
            <a:pPr indent="0" lvl="0" marL="0" marR="0" rtl="0" algn="ctr">
              <a:lnSpc>
                <a:spcPct val="144000"/>
              </a:lnSpc>
              <a:spcBef>
                <a:spcPts val="0"/>
              </a:spcBef>
              <a:spcAft>
                <a:spcPts val="0"/>
              </a:spcAft>
              <a:buNone/>
            </a:pPr>
            <a:r>
              <a:rPr b="0" i="0" lang="en-US" sz="2400" u="none" cap="none" strike="noStrike">
                <a:solidFill>
                  <a:srgbClr val="000000"/>
                </a:solidFill>
                <a:latin typeface="Helvetica Neue"/>
                <a:ea typeface="Helvetica Neue"/>
                <a:cs typeface="Helvetica Neue"/>
                <a:sym typeface="Helvetica Neue"/>
              </a:rPr>
              <a:t>Job title</a:t>
            </a:r>
            <a:endParaRPr/>
          </a:p>
        </p:txBody>
      </p:sp>
      <p:sp>
        <p:nvSpPr>
          <p:cNvPr id="1414" name="Google Shape;1414;p74"/>
          <p:cNvSpPr/>
          <p:nvPr/>
        </p:nvSpPr>
        <p:spPr>
          <a:xfrm>
            <a:off x="7536102" y="63215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8">
              <a:alphaModFix/>
            </a:blip>
            <a:stretch>
              <a:fillRect b="-14341" l="-4168" r="-6215" t="-15278"/>
            </a:stretch>
          </a:blipFill>
          <a:ln>
            <a:noFill/>
          </a:ln>
        </p:spPr>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422" name="Shape 1422"/>
        <p:cNvGrpSpPr/>
        <p:nvPr/>
      </p:nvGrpSpPr>
      <p:grpSpPr>
        <a:xfrm>
          <a:off x="0" y="0"/>
          <a:ext cx="0" cy="0"/>
          <a:chOff x="0" y="0"/>
          <a:chExt cx="0" cy="0"/>
        </a:xfrm>
      </p:grpSpPr>
      <p:sp>
        <p:nvSpPr>
          <p:cNvPr id="1423" name="Google Shape;1423;p75"/>
          <p:cNvSpPr/>
          <p:nvPr/>
        </p:nvSpPr>
        <p:spPr>
          <a:xfrm>
            <a:off x="104100" y="334950"/>
            <a:ext cx="3567303" cy="1903857"/>
          </a:xfrm>
          <a:custGeom>
            <a:rect b="b" l="l" r="r" t="t"/>
            <a:pathLst>
              <a:path extrusionOk="0" h="2538476" w="4756404">
                <a:moveTo>
                  <a:pt x="0" y="0"/>
                </a:moveTo>
                <a:lnTo>
                  <a:pt x="4756404" y="0"/>
                </a:lnTo>
                <a:lnTo>
                  <a:pt x="4756404" y="2538476"/>
                </a:lnTo>
                <a:lnTo>
                  <a:pt x="0" y="2538476"/>
                </a:lnTo>
                <a:lnTo>
                  <a:pt x="0" y="0"/>
                </a:lnTo>
                <a:close/>
              </a:path>
            </a:pathLst>
          </a:custGeom>
          <a:blipFill rotWithShape="1">
            <a:blip r:embed="rId3">
              <a:alphaModFix/>
            </a:blip>
            <a:stretch>
              <a:fillRect b="0" l="0" r="0" t="0"/>
            </a:stretch>
          </a:blipFill>
          <a:ln>
            <a:noFill/>
          </a:ln>
        </p:spPr>
      </p:sp>
      <p:sp>
        <p:nvSpPr>
          <p:cNvPr id="1424" name="Google Shape;1424;p75"/>
          <p:cNvSpPr/>
          <p:nvPr/>
        </p:nvSpPr>
        <p:spPr>
          <a:xfrm>
            <a:off x="6252246" y="7565914"/>
            <a:ext cx="2345151" cy="2347246"/>
          </a:xfrm>
          <a:custGeom>
            <a:rect b="b" l="l" r="r" t="t"/>
            <a:pathLst>
              <a:path extrusionOk="0" h="3129661" w="3126867">
                <a:moveTo>
                  <a:pt x="0" y="0"/>
                </a:moveTo>
                <a:lnTo>
                  <a:pt x="3126867" y="0"/>
                </a:lnTo>
                <a:lnTo>
                  <a:pt x="3126867" y="3129661"/>
                </a:lnTo>
                <a:lnTo>
                  <a:pt x="0" y="3129661"/>
                </a:lnTo>
                <a:lnTo>
                  <a:pt x="0" y="0"/>
                </a:lnTo>
                <a:close/>
              </a:path>
            </a:pathLst>
          </a:custGeom>
          <a:blipFill rotWithShape="1">
            <a:blip r:embed="rId4">
              <a:alphaModFix/>
            </a:blip>
            <a:stretch>
              <a:fillRect b="-14013" l="0" r="0" t="-15238"/>
            </a:stretch>
          </a:blipFill>
          <a:ln>
            <a:noFill/>
          </a:ln>
        </p:spPr>
      </p:sp>
      <p:sp>
        <p:nvSpPr>
          <p:cNvPr id="1425" name="Google Shape;1425;p75"/>
          <p:cNvSpPr/>
          <p:nvPr/>
        </p:nvSpPr>
        <p:spPr>
          <a:xfrm>
            <a:off x="576300" y="4965706"/>
            <a:ext cx="2266569" cy="2795682"/>
          </a:xfrm>
          <a:custGeom>
            <a:rect b="b" l="l" r="r" t="t"/>
            <a:pathLst>
              <a:path extrusionOk="0" h="3727577" w="3022092">
                <a:moveTo>
                  <a:pt x="0" y="0"/>
                </a:moveTo>
                <a:lnTo>
                  <a:pt x="3022092" y="0"/>
                </a:lnTo>
                <a:lnTo>
                  <a:pt x="3022092" y="3727577"/>
                </a:lnTo>
                <a:lnTo>
                  <a:pt x="0" y="3727577"/>
                </a:lnTo>
                <a:lnTo>
                  <a:pt x="0" y="0"/>
                </a:lnTo>
                <a:close/>
              </a:path>
            </a:pathLst>
          </a:custGeom>
          <a:blipFill rotWithShape="1">
            <a:blip r:embed="rId5">
              <a:alphaModFix/>
            </a:blip>
            <a:stretch>
              <a:fillRect b="-7609" l="0" r="0" t="-7057"/>
            </a:stretch>
          </a:blipFill>
          <a:ln>
            <a:noFill/>
          </a:ln>
        </p:spPr>
      </p:sp>
      <p:sp>
        <p:nvSpPr>
          <p:cNvPr id="1426" name="Google Shape;1426;p75"/>
          <p:cNvSpPr/>
          <p:nvPr/>
        </p:nvSpPr>
        <p:spPr>
          <a:xfrm>
            <a:off x="3514940" y="265848"/>
            <a:ext cx="2729008" cy="2109406"/>
          </a:xfrm>
          <a:custGeom>
            <a:rect b="b" l="l" r="r" t="t"/>
            <a:pathLst>
              <a:path extrusionOk="0" h="2812542" w="3638677">
                <a:moveTo>
                  <a:pt x="0" y="0"/>
                </a:moveTo>
                <a:lnTo>
                  <a:pt x="3638677" y="0"/>
                </a:lnTo>
                <a:lnTo>
                  <a:pt x="3638677" y="2812542"/>
                </a:lnTo>
                <a:lnTo>
                  <a:pt x="0" y="2812542"/>
                </a:lnTo>
                <a:lnTo>
                  <a:pt x="0" y="0"/>
                </a:lnTo>
                <a:close/>
              </a:path>
            </a:pathLst>
          </a:custGeom>
          <a:blipFill rotWithShape="1">
            <a:blip r:embed="rId6">
              <a:alphaModFix/>
            </a:blip>
            <a:stretch>
              <a:fillRect b="0" l="0" r="0" t="0"/>
            </a:stretch>
          </a:blipFill>
          <a:ln>
            <a:noFill/>
          </a:ln>
        </p:spPr>
      </p:sp>
      <p:sp>
        <p:nvSpPr>
          <p:cNvPr id="1427" name="Google Shape;1427;p75"/>
          <p:cNvSpPr/>
          <p:nvPr/>
        </p:nvSpPr>
        <p:spPr>
          <a:xfrm>
            <a:off x="3746144" y="2775534"/>
            <a:ext cx="2266569" cy="1684115"/>
          </a:xfrm>
          <a:custGeom>
            <a:rect b="b" l="l" r="r" t="t"/>
            <a:pathLst>
              <a:path extrusionOk="0" h="2245487" w="3022092">
                <a:moveTo>
                  <a:pt x="0" y="0"/>
                </a:moveTo>
                <a:lnTo>
                  <a:pt x="3022092" y="0"/>
                </a:lnTo>
                <a:lnTo>
                  <a:pt x="3022092" y="2245487"/>
                </a:lnTo>
                <a:lnTo>
                  <a:pt x="0" y="2245487"/>
                </a:lnTo>
                <a:lnTo>
                  <a:pt x="0" y="0"/>
                </a:lnTo>
                <a:close/>
              </a:path>
            </a:pathLst>
          </a:custGeom>
          <a:blipFill rotWithShape="1">
            <a:blip r:embed="rId7">
              <a:alphaModFix/>
            </a:blip>
            <a:stretch>
              <a:fillRect b="-68738" l="-12536" r="-12529" t="-49022"/>
            </a:stretch>
          </a:blipFill>
          <a:ln>
            <a:noFill/>
          </a:ln>
        </p:spPr>
      </p:sp>
      <p:sp>
        <p:nvSpPr>
          <p:cNvPr id="1428" name="Google Shape;1428;p75"/>
          <p:cNvSpPr/>
          <p:nvPr/>
        </p:nvSpPr>
        <p:spPr>
          <a:xfrm>
            <a:off x="3588200" y="4965700"/>
            <a:ext cx="2345151" cy="2109407"/>
          </a:xfrm>
          <a:custGeom>
            <a:rect b="b" l="l" r="r" t="t"/>
            <a:pathLst>
              <a:path extrusionOk="0" h="2812542" w="3126867">
                <a:moveTo>
                  <a:pt x="0" y="0"/>
                </a:moveTo>
                <a:lnTo>
                  <a:pt x="3126867" y="0"/>
                </a:lnTo>
                <a:lnTo>
                  <a:pt x="3126867" y="2812542"/>
                </a:lnTo>
                <a:lnTo>
                  <a:pt x="0" y="2812542"/>
                </a:lnTo>
                <a:lnTo>
                  <a:pt x="0" y="0"/>
                </a:lnTo>
                <a:close/>
              </a:path>
            </a:pathLst>
          </a:custGeom>
          <a:blipFill rotWithShape="1">
            <a:blip r:embed="rId8">
              <a:alphaModFix/>
            </a:blip>
            <a:stretch>
              <a:fillRect b="-27725" l="-4377" r="-5117" t="-29767"/>
            </a:stretch>
          </a:blipFill>
          <a:ln>
            <a:noFill/>
          </a:ln>
        </p:spPr>
      </p:sp>
      <p:sp>
        <p:nvSpPr>
          <p:cNvPr id="1429" name="Google Shape;1429;p75"/>
          <p:cNvSpPr/>
          <p:nvPr/>
        </p:nvSpPr>
        <p:spPr>
          <a:xfrm>
            <a:off x="306126" y="8229000"/>
            <a:ext cx="3095435" cy="1684115"/>
          </a:xfrm>
          <a:custGeom>
            <a:rect b="b" l="l" r="r" t="t"/>
            <a:pathLst>
              <a:path extrusionOk="0" h="2245487" w="4127246">
                <a:moveTo>
                  <a:pt x="0" y="0"/>
                </a:moveTo>
                <a:lnTo>
                  <a:pt x="4127246" y="0"/>
                </a:lnTo>
                <a:lnTo>
                  <a:pt x="4127246" y="2245487"/>
                </a:lnTo>
                <a:lnTo>
                  <a:pt x="0" y="2245487"/>
                </a:lnTo>
                <a:lnTo>
                  <a:pt x="0" y="0"/>
                </a:lnTo>
                <a:close/>
              </a:path>
            </a:pathLst>
          </a:custGeom>
          <a:blipFill rotWithShape="1">
            <a:blip r:embed="rId9">
              <a:alphaModFix/>
            </a:blip>
            <a:stretch>
              <a:fillRect b="-20209" l="0" r="0" t="-9736"/>
            </a:stretch>
          </a:blipFill>
          <a:ln>
            <a:noFill/>
          </a:ln>
        </p:spPr>
      </p:sp>
      <p:sp>
        <p:nvSpPr>
          <p:cNvPr id="1430" name="Google Shape;1430;p75"/>
          <p:cNvSpPr/>
          <p:nvPr/>
        </p:nvSpPr>
        <p:spPr>
          <a:xfrm>
            <a:off x="3904100" y="7341702"/>
            <a:ext cx="1950720" cy="2795682"/>
          </a:xfrm>
          <a:custGeom>
            <a:rect b="b" l="l" r="r" t="t"/>
            <a:pathLst>
              <a:path extrusionOk="0" h="3727577" w="2600960">
                <a:moveTo>
                  <a:pt x="0" y="0"/>
                </a:moveTo>
                <a:lnTo>
                  <a:pt x="2600960" y="0"/>
                </a:lnTo>
                <a:lnTo>
                  <a:pt x="2600960" y="3727577"/>
                </a:lnTo>
                <a:lnTo>
                  <a:pt x="0" y="3727577"/>
                </a:lnTo>
                <a:lnTo>
                  <a:pt x="0" y="0"/>
                </a:lnTo>
                <a:close/>
              </a:path>
            </a:pathLst>
          </a:custGeom>
          <a:blipFill rotWithShape="1">
            <a:blip r:embed="rId10">
              <a:alphaModFix/>
            </a:blip>
            <a:stretch>
              <a:fillRect b="0" l="0" r="0" t="0"/>
            </a:stretch>
          </a:blipFill>
          <a:ln>
            <a:noFill/>
          </a:ln>
        </p:spPr>
      </p:sp>
      <p:sp>
        <p:nvSpPr>
          <p:cNvPr id="1431" name="Google Shape;1431;p75"/>
          <p:cNvSpPr/>
          <p:nvPr/>
        </p:nvSpPr>
        <p:spPr>
          <a:xfrm>
            <a:off x="6678600" y="392402"/>
            <a:ext cx="1202626" cy="2109407"/>
          </a:xfrm>
          <a:custGeom>
            <a:rect b="b" l="l" r="r" t="t"/>
            <a:pathLst>
              <a:path extrusionOk="0" h="2812542" w="1603502">
                <a:moveTo>
                  <a:pt x="0" y="0"/>
                </a:moveTo>
                <a:lnTo>
                  <a:pt x="1603502" y="0"/>
                </a:lnTo>
                <a:lnTo>
                  <a:pt x="1603502" y="2812542"/>
                </a:lnTo>
                <a:lnTo>
                  <a:pt x="0" y="2812542"/>
                </a:lnTo>
                <a:lnTo>
                  <a:pt x="0" y="0"/>
                </a:lnTo>
                <a:close/>
              </a:path>
            </a:pathLst>
          </a:custGeom>
          <a:blipFill rotWithShape="1">
            <a:blip r:embed="rId11">
              <a:alphaModFix/>
            </a:blip>
            <a:stretch>
              <a:fillRect b="-8685" l="-35111" r="-20262" t="-5918"/>
            </a:stretch>
          </a:blipFill>
          <a:ln>
            <a:noFill/>
          </a:ln>
        </p:spPr>
      </p:sp>
      <p:sp>
        <p:nvSpPr>
          <p:cNvPr id="1432" name="Google Shape;1432;p75"/>
          <p:cNvSpPr/>
          <p:nvPr/>
        </p:nvSpPr>
        <p:spPr>
          <a:xfrm>
            <a:off x="6678600" y="2840402"/>
            <a:ext cx="1313212" cy="2207228"/>
          </a:xfrm>
          <a:custGeom>
            <a:rect b="b" l="l" r="r" t="t"/>
            <a:pathLst>
              <a:path extrusionOk="0" h="2942971" w="1750949">
                <a:moveTo>
                  <a:pt x="0" y="0"/>
                </a:moveTo>
                <a:lnTo>
                  <a:pt x="1750949" y="0"/>
                </a:lnTo>
                <a:lnTo>
                  <a:pt x="1750949" y="2942971"/>
                </a:lnTo>
                <a:lnTo>
                  <a:pt x="0" y="2942971"/>
                </a:lnTo>
                <a:lnTo>
                  <a:pt x="0" y="0"/>
                </a:lnTo>
                <a:close/>
              </a:path>
            </a:pathLst>
          </a:custGeom>
          <a:blipFill rotWithShape="1">
            <a:blip r:embed="rId12">
              <a:alphaModFix/>
            </a:blip>
            <a:stretch>
              <a:fillRect b="-28004" l="-47145" r="-51043" t="-24550"/>
            </a:stretch>
          </a:blipFill>
          <a:ln>
            <a:noFill/>
          </a:ln>
        </p:spPr>
      </p:sp>
      <p:sp>
        <p:nvSpPr>
          <p:cNvPr id="1433" name="Google Shape;1433;p75"/>
          <p:cNvSpPr/>
          <p:nvPr/>
        </p:nvSpPr>
        <p:spPr>
          <a:xfrm>
            <a:off x="523276" y="2706426"/>
            <a:ext cx="2729007" cy="1791653"/>
          </a:xfrm>
          <a:custGeom>
            <a:rect b="b" l="l" r="r" t="t"/>
            <a:pathLst>
              <a:path extrusionOk="0" h="2388870" w="3638677">
                <a:moveTo>
                  <a:pt x="0" y="0"/>
                </a:moveTo>
                <a:lnTo>
                  <a:pt x="3638677" y="0"/>
                </a:lnTo>
                <a:lnTo>
                  <a:pt x="3638677" y="2388870"/>
                </a:lnTo>
                <a:lnTo>
                  <a:pt x="0" y="2388870"/>
                </a:lnTo>
                <a:lnTo>
                  <a:pt x="0" y="0"/>
                </a:lnTo>
                <a:close/>
              </a:path>
            </a:pathLst>
          </a:custGeom>
          <a:blipFill rotWithShape="1">
            <a:blip r:embed="rId13">
              <a:alphaModFix/>
            </a:blip>
            <a:stretch>
              <a:fillRect b="-32094" l="-4917" r="-4757" t="-34953"/>
            </a:stretch>
          </a:blipFill>
          <a:ln>
            <a:noFill/>
          </a:ln>
        </p:spPr>
      </p:sp>
      <p:sp>
        <p:nvSpPr>
          <p:cNvPr id="1434" name="Google Shape;1434;p75"/>
          <p:cNvSpPr/>
          <p:nvPr/>
        </p:nvSpPr>
        <p:spPr>
          <a:xfrm>
            <a:off x="6103800" y="5619124"/>
            <a:ext cx="2642045" cy="1251585"/>
          </a:xfrm>
          <a:custGeom>
            <a:rect b="b" l="l" r="r" t="t"/>
            <a:pathLst>
              <a:path extrusionOk="0" h="1668780" w="3522726">
                <a:moveTo>
                  <a:pt x="0" y="0"/>
                </a:moveTo>
                <a:lnTo>
                  <a:pt x="3522726" y="0"/>
                </a:lnTo>
                <a:lnTo>
                  <a:pt x="3522726" y="1668780"/>
                </a:lnTo>
                <a:lnTo>
                  <a:pt x="0" y="1668780"/>
                </a:lnTo>
                <a:lnTo>
                  <a:pt x="0" y="0"/>
                </a:lnTo>
                <a:close/>
              </a:path>
            </a:pathLst>
          </a:custGeom>
          <a:blipFill rotWithShape="1">
            <a:blip r:embed="rId14">
              <a:alphaModFix/>
            </a:blip>
            <a:stretch>
              <a:fillRect b="-34429" l="-1818" r="0" t="-34847"/>
            </a:stretch>
          </a:blipFill>
          <a:ln>
            <a:noFill/>
          </a:ln>
        </p:spPr>
      </p:sp>
      <p:sp>
        <p:nvSpPr>
          <p:cNvPr id="1435" name="Google Shape;1435;p75"/>
          <p:cNvSpPr/>
          <p:nvPr/>
        </p:nvSpPr>
        <p:spPr>
          <a:xfrm>
            <a:off x="9064326" y="4011726"/>
            <a:ext cx="2345151" cy="2263521"/>
          </a:xfrm>
          <a:custGeom>
            <a:rect b="b" l="l" r="r" t="t"/>
            <a:pathLst>
              <a:path extrusionOk="0" h="3018028" w="3126867">
                <a:moveTo>
                  <a:pt x="0" y="0"/>
                </a:moveTo>
                <a:lnTo>
                  <a:pt x="3126867" y="0"/>
                </a:lnTo>
                <a:lnTo>
                  <a:pt x="3126867" y="3018028"/>
                </a:lnTo>
                <a:lnTo>
                  <a:pt x="0" y="3018028"/>
                </a:lnTo>
                <a:lnTo>
                  <a:pt x="0" y="0"/>
                </a:lnTo>
                <a:close/>
              </a:path>
            </a:pathLst>
          </a:custGeom>
          <a:blipFill rotWithShape="1">
            <a:blip r:embed="rId15">
              <a:alphaModFix/>
            </a:blip>
            <a:stretch>
              <a:fillRect b="-10966" l="-9138" r="-8079" t="-10478"/>
            </a:stretch>
          </a:blipFill>
          <a:ln>
            <a:noFill/>
          </a:ln>
        </p:spPr>
      </p:sp>
      <p:sp>
        <p:nvSpPr>
          <p:cNvPr id="1436" name="Google Shape;1436;p75"/>
          <p:cNvSpPr/>
          <p:nvPr/>
        </p:nvSpPr>
        <p:spPr>
          <a:xfrm>
            <a:off x="8994800" y="7890800"/>
            <a:ext cx="3567303" cy="2022348"/>
          </a:xfrm>
          <a:custGeom>
            <a:rect b="b" l="l" r="r" t="t"/>
            <a:pathLst>
              <a:path extrusionOk="0" h="2696464" w="4756404">
                <a:moveTo>
                  <a:pt x="0" y="0"/>
                </a:moveTo>
                <a:lnTo>
                  <a:pt x="4756404" y="0"/>
                </a:lnTo>
                <a:lnTo>
                  <a:pt x="4756404" y="2696464"/>
                </a:lnTo>
                <a:lnTo>
                  <a:pt x="0" y="2696464"/>
                </a:lnTo>
                <a:lnTo>
                  <a:pt x="0" y="0"/>
                </a:lnTo>
                <a:close/>
              </a:path>
            </a:pathLst>
          </a:custGeom>
          <a:blipFill rotWithShape="1">
            <a:blip r:embed="rId16">
              <a:alphaModFix/>
            </a:blip>
            <a:stretch>
              <a:fillRect b="0" l="-4006" r="-3625" t="-30157"/>
            </a:stretch>
          </a:blipFill>
          <a:ln>
            <a:noFill/>
          </a:ln>
        </p:spPr>
      </p:sp>
      <p:sp>
        <p:nvSpPr>
          <p:cNvPr id="1437" name="Google Shape;1437;p75"/>
          <p:cNvSpPr/>
          <p:nvPr/>
        </p:nvSpPr>
        <p:spPr>
          <a:xfrm>
            <a:off x="8509800" y="475200"/>
            <a:ext cx="2828734" cy="3257835"/>
          </a:xfrm>
          <a:custGeom>
            <a:rect b="b" l="l" r="r" t="t"/>
            <a:pathLst>
              <a:path extrusionOk="0" h="4343781" w="3771646">
                <a:moveTo>
                  <a:pt x="0" y="0"/>
                </a:moveTo>
                <a:lnTo>
                  <a:pt x="3771646" y="0"/>
                </a:lnTo>
                <a:lnTo>
                  <a:pt x="3771646" y="4343781"/>
                </a:lnTo>
                <a:lnTo>
                  <a:pt x="0" y="4343781"/>
                </a:lnTo>
                <a:lnTo>
                  <a:pt x="0" y="0"/>
                </a:lnTo>
                <a:close/>
              </a:path>
            </a:pathLst>
          </a:custGeom>
          <a:blipFill rotWithShape="1">
            <a:blip r:embed="rId17">
              <a:alphaModFix/>
            </a:blip>
            <a:stretch>
              <a:fillRect b="-3770" l="0" r="0" t="-8558"/>
            </a:stretch>
          </a:blipFill>
          <a:ln>
            <a:noFill/>
          </a:ln>
        </p:spPr>
      </p:sp>
      <p:sp>
        <p:nvSpPr>
          <p:cNvPr id="1438" name="Google Shape;1438;p75"/>
          <p:cNvSpPr/>
          <p:nvPr/>
        </p:nvSpPr>
        <p:spPr>
          <a:xfrm>
            <a:off x="8745798" y="6385400"/>
            <a:ext cx="2055876" cy="1684115"/>
          </a:xfrm>
          <a:custGeom>
            <a:rect b="b" l="l" r="r" t="t"/>
            <a:pathLst>
              <a:path extrusionOk="0" h="2245487" w="2741168">
                <a:moveTo>
                  <a:pt x="0" y="0"/>
                </a:moveTo>
                <a:lnTo>
                  <a:pt x="2741168" y="0"/>
                </a:lnTo>
                <a:lnTo>
                  <a:pt x="2741168" y="2245487"/>
                </a:lnTo>
                <a:lnTo>
                  <a:pt x="0" y="2245487"/>
                </a:lnTo>
                <a:lnTo>
                  <a:pt x="0" y="0"/>
                </a:lnTo>
                <a:close/>
              </a:path>
            </a:pathLst>
          </a:custGeom>
          <a:blipFill rotWithShape="1">
            <a:blip r:embed="rId18">
              <a:alphaModFix/>
            </a:blip>
            <a:stretch>
              <a:fillRect b="-31710" l="-2917" r="-1459" t="-33137"/>
            </a:stretch>
          </a:blipFill>
          <a:ln>
            <a:noFill/>
          </a:ln>
        </p:spPr>
      </p:sp>
      <p:sp>
        <p:nvSpPr>
          <p:cNvPr id="1439" name="Google Shape;1439;p75"/>
          <p:cNvSpPr/>
          <p:nvPr/>
        </p:nvSpPr>
        <p:spPr>
          <a:xfrm>
            <a:off x="11211150" y="5456504"/>
            <a:ext cx="1570768" cy="2109407"/>
          </a:xfrm>
          <a:custGeom>
            <a:rect b="b" l="l" r="r" t="t"/>
            <a:pathLst>
              <a:path extrusionOk="0" h="2812542" w="2094357">
                <a:moveTo>
                  <a:pt x="0" y="0"/>
                </a:moveTo>
                <a:lnTo>
                  <a:pt x="2094357" y="0"/>
                </a:lnTo>
                <a:lnTo>
                  <a:pt x="2094357" y="2812542"/>
                </a:lnTo>
                <a:lnTo>
                  <a:pt x="0" y="2812542"/>
                </a:lnTo>
                <a:lnTo>
                  <a:pt x="0" y="0"/>
                </a:lnTo>
                <a:close/>
              </a:path>
            </a:pathLst>
          </a:custGeom>
          <a:blipFill rotWithShape="1">
            <a:blip r:embed="rId19">
              <a:alphaModFix/>
            </a:blip>
            <a:stretch>
              <a:fillRect b="-5021" l="-11186" r="-9177" t="-10938"/>
            </a:stretch>
          </a:blipFill>
          <a:ln>
            <a:noFill/>
          </a:ln>
        </p:spPr>
      </p:sp>
      <p:sp>
        <p:nvSpPr>
          <p:cNvPr id="1440" name="Google Shape;1440;p75"/>
          <p:cNvSpPr/>
          <p:nvPr/>
        </p:nvSpPr>
        <p:spPr>
          <a:xfrm>
            <a:off x="12959600" y="8539750"/>
            <a:ext cx="3095339" cy="1178910"/>
          </a:xfrm>
          <a:custGeom>
            <a:rect b="b" l="l" r="r" t="t"/>
            <a:pathLst>
              <a:path extrusionOk="0" h="1571879" w="4127119">
                <a:moveTo>
                  <a:pt x="0" y="0"/>
                </a:moveTo>
                <a:lnTo>
                  <a:pt x="4127119" y="0"/>
                </a:lnTo>
                <a:lnTo>
                  <a:pt x="4127119" y="1571879"/>
                </a:lnTo>
                <a:lnTo>
                  <a:pt x="0" y="1571879"/>
                </a:lnTo>
                <a:lnTo>
                  <a:pt x="0" y="0"/>
                </a:lnTo>
                <a:close/>
              </a:path>
            </a:pathLst>
          </a:custGeom>
          <a:blipFill rotWithShape="1">
            <a:blip r:embed="rId20">
              <a:alphaModFix/>
            </a:blip>
            <a:stretch>
              <a:fillRect b="-24519" l="0" r="-1718" t="-55177"/>
            </a:stretch>
          </a:blipFill>
          <a:ln>
            <a:noFill/>
          </a:ln>
        </p:spPr>
      </p:sp>
      <p:sp>
        <p:nvSpPr>
          <p:cNvPr id="1441" name="Google Shape;1441;p75"/>
          <p:cNvSpPr/>
          <p:nvPr/>
        </p:nvSpPr>
        <p:spPr>
          <a:xfrm>
            <a:off x="16452400" y="7793550"/>
            <a:ext cx="1475613" cy="2022348"/>
          </a:xfrm>
          <a:custGeom>
            <a:rect b="b" l="l" r="r" t="t"/>
            <a:pathLst>
              <a:path extrusionOk="0" h="2696464" w="1967484">
                <a:moveTo>
                  <a:pt x="0" y="0"/>
                </a:moveTo>
                <a:lnTo>
                  <a:pt x="1967484" y="0"/>
                </a:lnTo>
                <a:lnTo>
                  <a:pt x="1967484" y="2696464"/>
                </a:lnTo>
                <a:lnTo>
                  <a:pt x="0" y="2696464"/>
                </a:lnTo>
                <a:lnTo>
                  <a:pt x="0" y="0"/>
                </a:lnTo>
                <a:close/>
              </a:path>
            </a:pathLst>
          </a:custGeom>
          <a:blipFill rotWithShape="1">
            <a:blip r:embed="rId21">
              <a:alphaModFix/>
            </a:blip>
            <a:stretch>
              <a:fillRect b="-3445" l="-29105" r="-21381" t="-6357"/>
            </a:stretch>
          </a:blipFill>
          <a:ln>
            <a:noFill/>
          </a:ln>
        </p:spPr>
      </p:sp>
      <p:sp>
        <p:nvSpPr>
          <p:cNvPr id="1442" name="Google Shape;1442;p75"/>
          <p:cNvSpPr/>
          <p:nvPr/>
        </p:nvSpPr>
        <p:spPr>
          <a:xfrm>
            <a:off x="12959600" y="6560934"/>
            <a:ext cx="2055876" cy="1721072"/>
          </a:xfrm>
          <a:custGeom>
            <a:rect b="b" l="l" r="r" t="t"/>
            <a:pathLst>
              <a:path extrusionOk="0" h="2294763" w="2741168">
                <a:moveTo>
                  <a:pt x="0" y="0"/>
                </a:moveTo>
                <a:lnTo>
                  <a:pt x="2741168" y="0"/>
                </a:lnTo>
                <a:lnTo>
                  <a:pt x="2741168" y="2294763"/>
                </a:lnTo>
                <a:lnTo>
                  <a:pt x="0" y="2294763"/>
                </a:lnTo>
                <a:lnTo>
                  <a:pt x="0" y="0"/>
                </a:lnTo>
                <a:close/>
              </a:path>
            </a:pathLst>
          </a:custGeom>
          <a:blipFill rotWithShape="1">
            <a:blip r:embed="rId22">
              <a:alphaModFix/>
            </a:blip>
            <a:stretch>
              <a:fillRect b="-6" l="-2547" r="-3159" t="-3636"/>
            </a:stretch>
          </a:blipFill>
          <a:ln>
            <a:noFill/>
          </a:ln>
        </p:spPr>
      </p:sp>
      <p:sp>
        <p:nvSpPr>
          <p:cNvPr id="1443" name="Google Shape;1443;p75"/>
          <p:cNvSpPr/>
          <p:nvPr/>
        </p:nvSpPr>
        <p:spPr>
          <a:xfrm>
            <a:off x="11749942" y="825500"/>
            <a:ext cx="2483263" cy="2152745"/>
          </a:xfrm>
          <a:custGeom>
            <a:rect b="b" l="l" r="r" t="t"/>
            <a:pathLst>
              <a:path extrusionOk="0" h="2870327" w="3311017">
                <a:moveTo>
                  <a:pt x="0" y="0"/>
                </a:moveTo>
                <a:lnTo>
                  <a:pt x="3311017" y="0"/>
                </a:lnTo>
                <a:lnTo>
                  <a:pt x="3311017" y="2870327"/>
                </a:lnTo>
                <a:lnTo>
                  <a:pt x="0" y="2870327"/>
                </a:lnTo>
                <a:lnTo>
                  <a:pt x="0" y="0"/>
                </a:lnTo>
                <a:close/>
              </a:path>
            </a:pathLst>
          </a:custGeom>
          <a:blipFill rotWithShape="1">
            <a:blip r:embed="rId23">
              <a:alphaModFix/>
            </a:blip>
            <a:stretch>
              <a:fillRect b="4" l="0" r="0" t="-14849"/>
            </a:stretch>
          </a:blipFill>
          <a:ln>
            <a:noFill/>
          </a:ln>
        </p:spPr>
      </p:sp>
      <p:sp>
        <p:nvSpPr>
          <p:cNvPr id="1444" name="Google Shape;1444;p75"/>
          <p:cNvSpPr/>
          <p:nvPr/>
        </p:nvSpPr>
        <p:spPr>
          <a:xfrm>
            <a:off x="13745326" y="3217312"/>
            <a:ext cx="1654873" cy="2754249"/>
          </a:xfrm>
          <a:custGeom>
            <a:rect b="b" l="l" r="r" t="t"/>
            <a:pathLst>
              <a:path extrusionOk="0" h="3672332" w="2206498">
                <a:moveTo>
                  <a:pt x="0" y="0"/>
                </a:moveTo>
                <a:lnTo>
                  <a:pt x="2206498" y="0"/>
                </a:lnTo>
                <a:lnTo>
                  <a:pt x="2206498" y="3672332"/>
                </a:lnTo>
                <a:lnTo>
                  <a:pt x="0" y="3672332"/>
                </a:lnTo>
                <a:lnTo>
                  <a:pt x="0" y="0"/>
                </a:lnTo>
                <a:close/>
              </a:path>
            </a:pathLst>
          </a:custGeom>
          <a:blipFill rotWithShape="1">
            <a:blip r:embed="rId24">
              <a:alphaModFix/>
            </a:blip>
            <a:stretch>
              <a:fillRect b="-2900" l="-6528" r="-4771" t="0"/>
            </a:stretch>
          </a:blipFill>
          <a:ln>
            <a:noFill/>
          </a:ln>
        </p:spPr>
      </p:sp>
      <p:sp>
        <p:nvSpPr>
          <p:cNvPr id="1445" name="Google Shape;1445;p75"/>
          <p:cNvSpPr/>
          <p:nvPr/>
        </p:nvSpPr>
        <p:spPr>
          <a:xfrm>
            <a:off x="15352250" y="3284072"/>
            <a:ext cx="2729008" cy="1903857"/>
          </a:xfrm>
          <a:custGeom>
            <a:rect b="b" l="l" r="r" t="t"/>
            <a:pathLst>
              <a:path extrusionOk="0" h="2538476" w="3638677">
                <a:moveTo>
                  <a:pt x="0" y="0"/>
                </a:moveTo>
                <a:lnTo>
                  <a:pt x="3638677" y="0"/>
                </a:lnTo>
                <a:lnTo>
                  <a:pt x="3638677" y="2538476"/>
                </a:lnTo>
                <a:lnTo>
                  <a:pt x="0" y="2538476"/>
                </a:lnTo>
                <a:lnTo>
                  <a:pt x="0" y="0"/>
                </a:lnTo>
                <a:close/>
              </a:path>
            </a:pathLst>
          </a:custGeom>
          <a:blipFill rotWithShape="1">
            <a:blip r:embed="rId25">
              <a:alphaModFix/>
            </a:blip>
            <a:stretch>
              <a:fillRect b="0" l="0" r="0" t="-82332"/>
            </a:stretch>
          </a:blipFill>
          <a:ln>
            <a:noFill/>
          </a:ln>
        </p:spPr>
      </p:sp>
      <p:sp>
        <p:nvSpPr>
          <p:cNvPr id="1446" name="Google Shape;1446;p75"/>
          <p:cNvSpPr/>
          <p:nvPr/>
        </p:nvSpPr>
        <p:spPr>
          <a:xfrm>
            <a:off x="14644600" y="650776"/>
            <a:ext cx="2483168" cy="2189607"/>
          </a:xfrm>
          <a:custGeom>
            <a:rect b="b" l="l" r="r" t="t"/>
            <a:pathLst>
              <a:path extrusionOk="0" h="2919476" w="3310890">
                <a:moveTo>
                  <a:pt x="0" y="0"/>
                </a:moveTo>
                <a:lnTo>
                  <a:pt x="3310890" y="0"/>
                </a:lnTo>
                <a:lnTo>
                  <a:pt x="3310890" y="2919476"/>
                </a:lnTo>
                <a:lnTo>
                  <a:pt x="0" y="2919476"/>
                </a:lnTo>
                <a:lnTo>
                  <a:pt x="0" y="0"/>
                </a:lnTo>
                <a:close/>
              </a:path>
            </a:pathLst>
          </a:custGeom>
          <a:blipFill rotWithShape="1">
            <a:blip r:embed="rId26">
              <a:alphaModFix/>
            </a:blip>
            <a:stretch>
              <a:fillRect b="-3108" l="-7597" r="-7637" t="-4987"/>
            </a:stretch>
          </a:blipFill>
          <a:ln>
            <a:noFill/>
          </a:ln>
        </p:spPr>
      </p:sp>
      <p:sp>
        <p:nvSpPr>
          <p:cNvPr id="1447" name="Google Shape;1447;p75"/>
          <p:cNvSpPr/>
          <p:nvPr/>
        </p:nvSpPr>
        <p:spPr>
          <a:xfrm>
            <a:off x="14906600" y="5486134"/>
            <a:ext cx="3095339" cy="2009204"/>
          </a:xfrm>
          <a:custGeom>
            <a:rect b="b" l="l" r="r" t="t"/>
            <a:pathLst>
              <a:path extrusionOk="0" h="2678938" w="4127119">
                <a:moveTo>
                  <a:pt x="0" y="0"/>
                </a:moveTo>
                <a:lnTo>
                  <a:pt x="4127119" y="0"/>
                </a:lnTo>
                <a:lnTo>
                  <a:pt x="4127119" y="2678938"/>
                </a:lnTo>
                <a:lnTo>
                  <a:pt x="0" y="2678938"/>
                </a:lnTo>
                <a:lnTo>
                  <a:pt x="0" y="0"/>
                </a:lnTo>
                <a:close/>
              </a:path>
            </a:pathLst>
          </a:custGeom>
          <a:blipFill rotWithShape="1">
            <a:blip r:embed="rId27">
              <a:alphaModFix/>
            </a:blip>
            <a:stretch>
              <a:fillRect b="0" l="-8637" r="-12099" t="0"/>
            </a:stretch>
          </a:blipFill>
          <a:ln>
            <a:noFill/>
          </a:ln>
        </p:spPr>
      </p:sp>
      <p:sp>
        <p:nvSpPr>
          <p:cNvPr id="1448" name="Google Shape;1448;p75"/>
          <p:cNvSpPr/>
          <p:nvPr/>
        </p:nvSpPr>
        <p:spPr>
          <a:xfrm>
            <a:off x="11749970" y="2990632"/>
            <a:ext cx="1654874" cy="2140934"/>
          </a:xfrm>
          <a:custGeom>
            <a:rect b="b" l="l" r="r" t="t"/>
            <a:pathLst>
              <a:path extrusionOk="0" h="2854579" w="2206498">
                <a:moveTo>
                  <a:pt x="0" y="0"/>
                </a:moveTo>
                <a:lnTo>
                  <a:pt x="2206498" y="0"/>
                </a:lnTo>
                <a:lnTo>
                  <a:pt x="2206498" y="2854579"/>
                </a:lnTo>
                <a:lnTo>
                  <a:pt x="0" y="2854579"/>
                </a:lnTo>
                <a:lnTo>
                  <a:pt x="0" y="0"/>
                </a:lnTo>
                <a:close/>
              </a:path>
            </a:pathLst>
          </a:custGeom>
          <a:blipFill rotWithShape="1">
            <a:blip r:embed="rId28">
              <a:alphaModFix/>
            </a:blip>
            <a:stretch>
              <a:fillRect b="0" l="0" r="0" t="0"/>
            </a:stretch>
          </a:blipFill>
          <a:ln>
            <a:noFill/>
          </a:ln>
        </p:spPr>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456" name="Shape 1456"/>
        <p:cNvGrpSpPr/>
        <p:nvPr/>
      </p:nvGrpSpPr>
      <p:grpSpPr>
        <a:xfrm>
          <a:off x="0" y="0"/>
          <a:ext cx="0" cy="0"/>
          <a:chOff x="0" y="0"/>
          <a:chExt cx="0" cy="0"/>
        </a:xfrm>
      </p:grpSpPr>
      <p:sp>
        <p:nvSpPr>
          <p:cNvPr id="1457" name="Google Shape;1457;p76"/>
          <p:cNvSpPr/>
          <p:nvPr/>
        </p:nvSpPr>
        <p:spPr>
          <a:xfrm>
            <a:off x="280150" y="5884426"/>
            <a:ext cx="10469690" cy="3651219"/>
          </a:xfrm>
          <a:custGeom>
            <a:rect b="b" l="l" r="r" t="t"/>
            <a:pathLst>
              <a:path extrusionOk="0" h="4868291" w="13959587">
                <a:moveTo>
                  <a:pt x="0" y="0"/>
                </a:moveTo>
                <a:lnTo>
                  <a:pt x="13959587" y="0"/>
                </a:lnTo>
                <a:lnTo>
                  <a:pt x="13959587" y="4868291"/>
                </a:lnTo>
                <a:lnTo>
                  <a:pt x="0" y="4868291"/>
                </a:lnTo>
                <a:lnTo>
                  <a:pt x="0" y="0"/>
                </a:lnTo>
                <a:close/>
              </a:path>
            </a:pathLst>
          </a:custGeom>
          <a:blipFill rotWithShape="1">
            <a:blip r:embed="rId3">
              <a:alphaModFix/>
            </a:blip>
            <a:stretch>
              <a:fillRect b="0" l="0" r="-9206" t="0"/>
            </a:stretch>
          </a:blipFill>
          <a:ln>
            <a:noFill/>
          </a:ln>
        </p:spPr>
      </p:sp>
      <p:sp>
        <p:nvSpPr>
          <p:cNvPr id="1458" name="Google Shape;1458;p76"/>
          <p:cNvSpPr/>
          <p:nvPr/>
        </p:nvSpPr>
        <p:spPr>
          <a:xfrm>
            <a:off x="464498" y="868022"/>
            <a:ext cx="10189369" cy="641032"/>
          </a:xfrm>
          <a:custGeom>
            <a:rect b="b" l="l" r="r" t="t"/>
            <a:pathLst>
              <a:path extrusionOk="0" h="854710" w="13585825">
                <a:moveTo>
                  <a:pt x="0" y="0"/>
                </a:moveTo>
                <a:lnTo>
                  <a:pt x="13585825" y="0"/>
                </a:lnTo>
                <a:lnTo>
                  <a:pt x="13585825" y="854710"/>
                </a:lnTo>
                <a:lnTo>
                  <a:pt x="0" y="854710"/>
                </a:lnTo>
                <a:lnTo>
                  <a:pt x="0" y="0"/>
                </a:lnTo>
                <a:close/>
              </a:path>
            </a:pathLst>
          </a:custGeom>
          <a:blipFill rotWithShape="1">
            <a:blip r:embed="rId4">
              <a:alphaModFix/>
            </a:blip>
            <a:stretch>
              <a:fillRect b="-3" l="0" r="0" t="0"/>
            </a:stretch>
          </a:blipFill>
          <a:ln>
            <a:noFill/>
          </a:ln>
        </p:spPr>
      </p:sp>
      <p:sp>
        <p:nvSpPr>
          <p:cNvPr id="1459" name="Google Shape;1459;p76"/>
          <p:cNvSpPr/>
          <p:nvPr/>
        </p:nvSpPr>
        <p:spPr>
          <a:xfrm>
            <a:off x="464498" y="1847996"/>
            <a:ext cx="10189369" cy="641032"/>
          </a:xfrm>
          <a:custGeom>
            <a:rect b="b" l="l" r="r" t="t"/>
            <a:pathLst>
              <a:path extrusionOk="0" h="854710" w="13585825">
                <a:moveTo>
                  <a:pt x="0" y="0"/>
                </a:moveTo>
                <a:lnTo>
                  <a:pt x="13585825" y="0"/>
                </a:lnTo>
                <a:lnTo>
                  <a:pt x="13585825" y="854710"/>
                </a:lnTo>
                <a:lnTo>
                  <a:pt x="0" y="854710"/>
                </a:lnTo>
                <a:lnTo>
                  <a:pt x="0" y="0"/>
                </a:lnTo>
                <a:close/>
              </a:path>
            </a:pathLst>
          </a:custGeom>
          <a:blipFill rotWithShape="1">
            <a:blip r:embed="rId5">
              <a:alphaModFix/>
            </a:blip>
            <a:stretch>
              <a:fillRect b="-3" l="0" r="0" t="0"/>
            </a:stretch>
          </a:blipFill>
          <a:ln>
            <a:noFill/>
          </a:ln>
        </p:spPr>
      </p:sp>
      <p:sp>
        <p:nvSpPr>
          <p:cNvPr id="1460" name="Google Shape;1460;p76"/>
          <p:cNvSpPr/>
          <p:nvPr/>
        </p:nvSpPr>
        <p:spPr>
          <a:xfrm>
            <a:off x="464498" y="2827946"/>
            <a:ext cx="10189369" cy="641032"/>
          </a:xfrm>
          <a:custGeom>
            <a:rect b="b" l="l" r="r" t="t"/>
            <a:pathLst>
              <a:path extrusionOk="0" h="854710" w="13585825">
                <a:moveTo>
                  <a:pt x="0" y="0"/>
                </a:moveTo>
                <a:lnTo>
                  <a:pt x="13585825" y="0"/>
                </a:lnTo>
                <a:lnTo>
                  <a:pt x="13585825" y="854710"/>
                </a:lnTo>
                <a:lnTo>
                  <a:pt x="0" y="854710"/>
                </a:lnTo>
                <a:lnTo>
                  <a:pt x="0" y="0"/>
                </a:lnTo>
                <a:close/>
              </a:path>
            </a:pathLst>
          </a:custGeom>
          <a:blipFill rotWithShape="1">
            <a:blip r:embed="rId6">
              <a:alphaModFix/>
            </a:blip>
            <a:stretch>
              <a:fillRect b="-3" l="0" r="0" t="0"/>
            </a:stretch>
          </a:blipFill>
          <a:ln>
            <a:noFill/>
          </a:ln>
        </p:spPr>
      </p:sp>
      <p:sp>
        <p:nvSpPr>
          <p:cNvPr id="1461" name="Google Shape;1461;p76"/>
          <p:cNvSpPr/>
          <p:nvPr/>
        </p:nvSpPr>
        <p:spPr>
          <a:xfrm>
            <a:off x="464498" y="3807872"/>
            <a:ext cx="10189369" cy="641032"/>
          </a:xfrm>
          <a:custGeom>
            <a:rect b="b" l="l" r="r" t="t"/>
            <a:pathLst>
              <a:path extrusionOk="0" h="854710" w="13585825">
                <a:moveTo>
                  <a:pt x="0" y="0"/>
                </a:moveTo>
                <a:lnTo>
                  <a:pt x="13585825" y="0"/>
                </a:lnTo>
                <a:lnTo>
                  <a:pt x="13585825" y="854710"/>
                </a:lnTo>
                <a:lnTo>
                  <a:pt x="0" y="854710"/>
                </a:lnTo>
                <a:lnTo>
                  <a:pt x="0" y="0"/>
                </a:lnTo>
                <a:close/>
              </a:path>
            </a:pathLst>
          </a:custGeom>
          <a:blipFill rotWithShape="1">
            <a:blip r:embed="rId7">
              <a:alphaModFix/>
            </a:blip>
            <a:stretch>
              <a:fillRect b="-3" l="0" r="0" t="0"/>
            </a:stretch>
          </a:blipFill>
          <a:ln>
            <a:noFill/>
          </a:ln>
        </p:spPr>
      </p:sp>
      <p:sp>
        <p:nvSpPr>
          <p:cNvPr id="1462" name="Google Shape;1462;p76"/>
          <p:cNvSpPr/>
          <p:nvPr/>
        </p:nvSpPr>
        <p:spPr>
          <a:xfrm>
            <a:off x="464498" y="4787822"/>
            <a:ext cx="10189369" cy="641032"/>
          </a:xfrm>
          <a:custGeom>
            <a:rect b="b" l="l" r="r" t="t"/>
            <a:pathLst>
              <a:path extrusionOk="0" h="854710" w="13585825">
                <a:moveTo>
                  <a:pt x="0" y="0"/>
                </a:moveTo>
                <a:lnTo>
                  <a:pt x="13585825" y="0"/>
                </a:lnTo>
                <a:lnTo>
                  <a:pt x="13585825" y="854710"/>
                </a:lnTo>
                <a:lnTo>
                  <a:pt x="0" y="854710"/>
                </a:lnTo>
                <a:lnTo>
                  <a:pt x="0" y="0"/>
                </a:lnTo>
                <a:close/>
              </a:path>
            </a:pathLst>
          </a:custGeom>
          <a:blipFill rotWithShape="1">
            <a:blip r:embed="rId8">
              <a:alphaModFix/>
            </a:blip>
            <a:stretch>
              <a:fillRect b="-3" l="0" r="0" t="0"/>
            </a:stretch>
          </a:blipFill>
          <a:ln>
            <a:noFill/>
          </a:ln>
        </p:spPr>
      </p:sp>
      <p:sp>
        <p:nvSpPr>
          <p:cNvPr id="1463" name="Google Shape;1463;p76"/>
          <p:cNvSpPr/>
          <p:nvPr/>
        </p:nvSpPr>
        <p:spPr>
          <a:xfrm rot="-5400000">
            <a:off x="13479354" y="7410554"/>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9">
              <a:alphaModFix/>
            </a:blip>
            <a:stretch>
              <a:fillRect b="0" l="0" r="0" t="0"/>
            </a:stretch>
          </a:blipFill>
          <a:ln>
            <a:noFill/>
          </a:ln>
        </p:spPr>
      </p:sp>
      <p:sp>
        <p:nvSpPr>
          <p:cNvPr id="1464" name="Google Shape;1464;p76"/>
          <p:cNvSpPr/>
          <p:nvPr/>
        </p:nvSpPr>
        <p:spPr>
          <a:xfrm rot="-5400000">
            <a:off x="13479354" y="5285629"/>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10">
              <a:alphaModFix/>
            </a:blip>
            <a:stretch>
              <a:fillRect b="0" l="0" r="0" t="0"/>
            </a:stretch>
          </a:blipFill>
          <a:ln>
            <a:noFill/>
          </a:ln>
        </p:spPr>
      </p:sp>
      <p:sp>
        <p:nvSpPr>
          <p:cNvPr id="1465" name="Google Shape;1465;p76"/>
          <p:cNvSpPr/>
          <p:nvPr/>
        </p:nvSpPr>
        <p:spPr>
          <a:xfrm rot="-5400000">
            <a:off x="11353054" y="7410554"/>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11">
              <a:alphaModFix/>
            </a:blip>
            <a:stretch>
              <a:fillRect b="0" l="0" r="0" t="0"/>
            </a:stretch>
          </a:blipFill>
          <a:ln>
            <a:noFill/>
          </a:ln>
        </p:spPr>
      </p:sp>
      <p:sp>
        <p:nvSpPr>
          <p:cNvPr id="1466" name="Google Shape;1466;p76"/>
          <p:cNvSpPr/>
          <p:nvPr/>
        </p:nvSpPr>
        <p:spPr>
          <a:xfrm rot="-5400000">
            <a:off x="11353054" y="5285629"/>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12">
              <a:alphaModFix/>
            </a:blip>
            <a:stretch>
              <a:fillRect b="0" l="0" r="0" t="0"/>
            </a:stretch>
          </a:blipFill>
          <a:ln>
            <a:noFill/>
          </a:ln>
        </p:spPr>
      </p:sp>
      <p:sp>
        <p:nvSpPr>
          <p:cNvPr id="1467" name="Google Shape;1467;p76"/>
          <p:cNvSpPr/>
          <p:nvPr/>
        </p:nvSpPr>
        <p:spPr>
          <a:xfrm rot="-5400000">
            <a:off x="15613654" y="3160704"/>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13">
              <a:alphaModFix/>
            </a:blip>
            <a:stretch>
              <a:fillRect b="0" l="0" r="0" t="0"/>
            </a:stretch>
          </a:blipFill>
          <a:ln>
            <a:noFill/>
          </a:ln>
        </p:spPr>
      </p:sp>
      <p:sp>
        <p:nvSpPr>
          <p:cNvPr id="1468" name="Google Shape;1468;p76"/>
          <p:cNvSpPr/>
          <p:nvPr/>
        </p:nvSpPr>
        <p:spPr>
          <a:xfrm rot="-5400000">
            <a:off x="15613654" y="1035779"/>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14">
              <a:alphaModFix/>
            </a:blip>
            <a:stretch>
              <a:fillRect b="0" l="0" r="0" t="0"/>
            </a:stretch>
          </a:blipFill>
          <a:ln>
            <a:noFill/>
          </a:ln>
        </p:spPr>
      </p:sp>
      <p:sp>
        <p:nvSpPr>
          <p:cNvPr id="1469" name="Google Shape;1469;p76"/>
          <p:cNvSpPr/>
          <p:nvPr/>
        </p:nvSpPr>
        <p:spPr>
          <a:xfrm rot="-5400000">
            <a:off x="13487354" y="3160704"/>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15">
              <a:alphaModFix/>
            </a:blip>
            <a:stretch>
              <a:fillRect b="0" l="0" r="0" t="0"/>
            </a:stretch>
          </a:blipFill>
          <a:ln>
            <a:noFill/>
          </a:ln>
        </p:spPr>
      </p:sp>
      <p:sp>
        <p:nvSpPr>
          <p:cNvPr id="1470" name="Google Shape;1470;p76"/>
          <p:cNvSpPr/>
          <p:nvPr/>
        </p:nvSpPr>
        <p:spPr>
          <a:xfrm rot="-5400000">
            <a:off x="13487354" y="1035779"/>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16">
              <a:alphaModFix/>
            </a:blip>
            <a:stretch>
              <a:fillRect b="0" l="0" r="0" t="0"/>
            </a:stretch>
          </a:blipFill>
          <a:ln>
            <a:noFill/>
          </a:ln>
        </p:spPr>
      </p:sp>
      <p:sp>
        <p:nvSpPr>
          <p:cNvPr id="1471" name="Google Shape;1471;p76"/>
          <p:cNvSpPr/>
          <p:nvPr/>
        </p:nvSpPr>
        <p:spPr>
          <a:xfrm rot="-5400000">
            <a:off x="11361054" y="3160704"/>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17">
              <a:alphaModFix/>
            </a:blip>
            <a:stretch>
              <a:fillRect b="0" l="0" r="0" t="0"/>
            </a:stretch>
          </a:blipFill>
          <a:ln>
            <a:noFill/>
          </a:ln>
        </p:spPr>
      </p:sp>
      <p:sp>
        <p:nvSpPr>
          <p:cNvPr id="1472" name="Google Shape;1472;p76"/>
          <p:cNvSpPr/>
          <p:nvPr/>
        </p:nvSpPr>
        <p:spPr>
          <a:xfrm rot="-5400000">
            <a:off x="11361054" y="1035779"/>
            <a:ext cx="1951767" cy="1951768"/>
          </a:xfrm>
          <a:custGeom>
            <a:rect b="b" l="l" r="r" t="t"/>
            <a:pathLst>
              <a:path extrusionOk="0" h="2602357" w="2602357">
                <a:moveTo>
                  <a:pt x="0" y="0"/>
                </a:moveTo>
                <a:lnTo>
                  <a:pt x="2602357" y="0"/>
                </a:lnTo>
                <a:lnTo>
                  <a:pt x="2602357" y="2602357"/>
                </a:lnTo>
                <a:lnTo>
                  <a:pt x="0" y="2602357"/>
                </a:lnTo>
                <a:lnTo>
                  <a:pt x="0" y="0"/>
                </a:lnTo>
                <a:close/>
              </a:path>
            </a:pathLst>
          </a:custGeom>
          <a:blipFill rotWithShape="1">
            <a:blip r:embed="rId18">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9"/>
          <p:cNvSpPr/>
          <p:nvPr/>
        </p:nvSpPr>
        <p:spPr>
          <a:xfrm>
            <a:off x="0" y="0"/>
            <a:ext cx="18288000" cy="13716000"/>
          </a:xfrm>
          <a:custGeom>
            <a:rect b="b" l="l" r="r" t="t"/>
            <a:pathLst>
              <a:path extrusionOk="0" h="13716000" w="18288000">
                <a:moveTo>
                  <a:pt x="0" y="0"/>
                </a:moveTo>
                <a:lnTo>
                  <a:pt x="18288000" y="0"/>
                </a:lnTo>
                <a:lnTo>
                  <a:pt x="18288000" y="13716000"/>
                </a:lnTo>
                <a:lnTo>
                  <a:pt x="0" y="13716000"/>
                </a:lnTo>
                <a:lnTo>
                  <a:pt x="0" y="0"/>
                </a:lnTo>
                <a:close/>
              </a:path>
            </a:pathLst>
          </a:custGeom>
          <a:blipFill rotWithShape="1">
            <a:blip r:embed="rId3">
              <a:alphaModFix/>
            </a:blip>
            <a:stretch>
              <a:fillRect b="0" l="0" r="0" t="0"/>
            </a:stretch>
          </a:blipFill>
          <a:ln>
            <a:noFill/>
          </a:ln>
        </p:spPr>
      </p:sp>
      <p:sp>
        <p:nvSpPr>
          <p:cNvPr id="185" name="Google Shape;185;p9"/>
          <p:cNvSpPr txBox="1"/>
          <p:nvPr/>
        </p:nvSpPr>
        <p:spPr>
          <a:xfrm>
            <a:off x="1004625" y="2269172"/>
            <a:ext cx="16278600" cy="1600800"/>
          </a:xfrm>
          <a:prstGeom prst="rect">
            <a:avLst/>
          </a:prstGeom>
          <a:noFill/>
          <a:ln>
            <a:noFill/>
          </a:ln>
          <a:effectLst>
            <a:outerShdw blurRad="214313" rotWithShape="0" algn="bl" dir="5400000" dist="19050">
              <a:srgbClr val="000000">
                <a:alpha val="80000"/>
              </a:srgbClr>
            </a:outerShdw>
          </a:effectLst>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0400" u="none" cap="none" strike="noStrike">
                <a:solidFill>
                  <a:srgbClr val="FFFFFF"/>
                </a:solidFill>
                <a:latin typeface="Montserrat"/>
                <a:ea typeface="Montserrat"/>
                <a:cs typeface="Montserrat"/>
                <a:sym typeface="Montserrat"/>
              </a:rPr>
              <a:t>How are things going?</a:t>
            </a:r>
            <a:endParaRPr/>
          </a:p>
        </p:txBody>
      </p:sp>
      <p:sp>
        <p:nvSpPr>
          <p:cNvPr id="186" name="Google Shape;186;p9"/>
          <p:cNvSpPr/>
          <p:nvPr/>
        </p:nvSpPr>
        <p:spPr>
          <a:xfrm>
            <a:off x="7550248" y="612850"/>
            <a:ext cx="3187541" cy="893254"/>
          </a:xfrm>
          <a:custGeom>
            <a:rect b="b" l="l" r="r" t="t"/>
            <a:pathLst>
              <a:path extrusionOk="0" h="1191006" w="4250055">
                <a:moveTo>
                  <a:pt x="0" y="0"/>
                </a:moveTo>
                <a:lnTo>
                  <a:pt x="4250055" y="0"/>
                </a:lnTo>
                <a:lnTo>
                  <a:pt x="4250055" y="1191006"/>
                </a:lnTo>
                <a:lnTo>
                  <a:pt x="0" y="1191006"/>
                </a:lnTo>
                <a:lnTo>
                  <a:pt x="0" y="0"/>
                </a:lnTo>
                <a:close/>
              </a:path>
            </a:pathLst>
          </a:custGeom>
          <a:blipFill rotWithShape="1">
            <a:blip r:embed="rId4">
              <a:alphaModFix/>
            </a:blip>
            <a:stretch>
              <a:fillRect b="-13493" l="-3756" r="-6343" t="-14657"/>
            </a:stretch>
          </a:blipFill>
          <a:ln>
            <a:noFill/>
          </a:ln>
        </p:spPr>
      </p:sp>
      <p:sp>
        <p:nvSpPr>
          <p:cNvPr id="187" name="Google Shape;187;p9"/>
          <p:cNvSpPr txBox="1"/>
          <p:nvPr/>
        </p:nvSpPr>
        <p:spPr>
          <a:xfrm>
            <a:off x="13481713" y="9819610"/>
            <a:ext cx="4513350" cy="2667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sng" cap="none" strike="noStrike">
                <a:solidFill>
                  <a:srgbClr val="FFFFFF"/>
                </a:solidFill>
                <a:latin typeface="Montserrat"/>
                <a:ea typeface="Montserrat"/>
                <a:cs typeface="Montserrat"/>
                <a:sym typeface="Montserrat"/>
                <a:hlinkClick r:id="rId5">
                  <a:extLst>
                    <a:ext uri="{A12FA001-AC4F-418D-AE19-62706E023703}">
                      <ahyp:hlinkClr val="tx"/>
                    </a:ext>
                  </a:extLst>
                </a:hlinkClick>
              </a:rPr>
              <a:t>CC BY-SA 4.0, Nayaniteixeira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DAA2"/>
        </a:solidFill>
      </p:bgPr>
    </p:bg>
    <p:spTree>
      <p:nvGrpSpPr>
        <p:cNvPr id="195" name="Shape 195"/>
        <p:cNvGrpSpPr/>
        <p:nvPr/>
      </p:nvGrpSpPr>
      <p:grpSpPr>
        <a:xfrm>
          <a:off x="0" y="0"/>
          <a:ext cx="0" cy="0"/>
          <a:chOff x="0" y="0"/>
          <a:chExt cx="0" cy="0"/>
        </a:xfrm>
      </p:grpSpPr>
      <p:sp>
        <p:nvSpPr>
          <p:cNvPr id="196" name="Google Shape;196;p10"/>
          <p:cNvSpPr/>
          <p:nvPr/>
        </p:nvSpPr>
        <p:spPr>
          <a:xfrm>
            <a:off x="9144000" y="-200"/>
            <a:ext cx="9144000" cy="10287381"/>
          </a:xfrm>
          <a:custGeom>
            <a:rect b="b" l="l" r="r" t="t"/>
            <a:pathLst>
              <a:path extrusionOk="0" h="13716508" w="12192000">
                <a:moveTo>
                  <a:pt x="0" y="0"/>
                </a:moveTo>
                <a:lnTo>
                  <a:pt x="12192000" y="0"/>
                </a:lnTo>
                <a:lnTo>
                  <a:pt x="12192000" y="13716508"/>
                </a:lnTo>
                <a:lnTo>
                  <a:pt x="0" y="13716508"/>
                </a:lnTo>
                <a:lnTo>
                  <a:pt x="0" y="0"/>
                </a:lnTo>
                <a:close/>
              </a:path>
            </a:pathLst>
          </a:custGeom>
          <a:blipFill rotWithShape="1">
            <a:blip r:embed="rId3">
              <a:alphaModFix/>
            </a:blip>
            <a:stretch>
              <a:fillRect b="-16668" l="0" r="0" t="-16657"/>
            </a:stretch>
          </a:blipFill>
          <a:ln>
            <a:noFill/>
          </a:ln>
        </p:spPr>
      </p:sp>
      <p:sp>
        <p:nvSpPr>
          <p:cNvPr id="197" name="Google Shape;197;p10"/>
          <p:cNvSpPr txBox="1"/>
          <p:nvPr/>
        </p:nvSpPr>
        <p:spPr>
          <a:xfrm>
            <a:off x="656739" y="1937475"/>
            <a:ext cx="16211100" cy="1108200"/>
          </a:xfrm>
          <a:prstGeom prst="rect">
            <a:avLst/>
          </a:prstGeom>
          <a:noFill/>
          <a:ln>
            <a:noFill/>
          </a:ln>
        </p:spPr>
        <p:txBody>
          <a:bodyPr anchorCtr="0" anchor="t" bIns="0" lIns="0" spcFirstLastPara="1" rIns="0" wrap="square" tIns="0">
            <a:spAutoFit/>
          </a:bodyPr>
          <a:lstStyle/>
          <a:p>
            <a:pPr indent="0" lvl="0" marL="0" marR="0" rtl="0" algn="l">
              <a:lnSpc>
                <a:spcPct val="108000"/>
              </a:lnSpc>
              <a:spcBef>
                <a:spcPts val="0"/>
              </a:spcBef>
              <a:spcAft>
                <a:spcPts val="0"/>
              </a:spcAft>
              <a:buNone/>
            </a:pPr>
            <a:r>
              <a:rPr b="1" i="0" lang="en-US" sz="7200" u="none" cap="none" strike="noStrike">
                <a:solidFill>
                  <a:srgbClr val="000000"/>
                </a:solidFill>
                <a:latin typeface="Montserrat"/>
                <a:ea typeface="Montserrat"/>
                <a:cs typeface="Montserrat"/>
                <a:sym typeface="Montserrat"/>
              </a:rPr>
              <a:t>Great?</a:t>
            </a:r>
            <a:endParaRPr/>
          </a:p>
        </p:txBody>
      </p:sp>
      <p:sp>
        <p:nvSpPr>
          <p:cNvPr id="198" name="Google Shape;198;p10"/>
          <p:cNvSpPr txBox="1"/>
          <p:nvPr/>
        </p:nvSpPr>
        <p:spPr>
          <a:xfrm>
            <a:off x="462629" y="3855877"/>
            <a:ext cx="8159700" cy="4842300"/>
          </a:xfrm>
          <a:prstGeom prst="rect">
            <a:avLst/>
          </a:prstGeom>
          <a:noFill/>
          <a:ln>
            <a:noFill/>
          </a:ln>
        </p:spPr>
        <p:txBody>
          <a:bodyPr anchorCtr="0" anchor="t" bIns="0" lIns="0" spcFirstLastPara="1" rIns="0" wrap="square" tIns="0">
            <a:spAutoFit/>
          </a:bodyPr>
          <a:lstStyle/>
          <a:p>
            <a:pPr indent="-336612" lvl="1" marL="647698" marR="0" rtl="0" algn="l">
              <a:lnSpc>
                <a:spcPct val="115000"/>
              </a:lnSpc>
              <a:spcBef>
                <a:spcPts val="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Scribunto has been installed on Wikimedia projects since 2013, and on most other MediaWiki installations</a:t>
            </a:r>
            <a:endParaRPr sz="3200">
              <a:latin typeface="Helvetica Neue"/>
              <a:ea typeface="Helvetica Neue"/>
              <a:cs typeface="Helvetica Neue"/>
              <a:sym typeface="Helvetica Neue"/>
            </a:endParaRPr>
          </a:p>
          <a:p>
            <a:pPr indent="-336612" lvl="1" marL="647698"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Performance goals largely reached</a:t>
            </a:r>
            <a:endParaRPr sz="3200">
              <a:latin typeface="Helvetica Neue"/>
              <a:ea typeface="Helvetica Neue"/>
              <a:cs typeface="Helvetica Neue"/>
              <a:sym typeface="Helvetica Neue"/>
            </a:endParaRPr>
          </a:p>
          <a:p>
            <a:pPr indent="-336612" lvl="1" marL="647698" marR="0" rtl="0" algn="l">
              <a:lnSpc>
                <a:spcPct val="115000"/>
              </a:lnSpc>
              <a:spcBef>
                <a:spcPts val="1000"/>
              </a:spcBef>
              <a:spcAft>
                <a:spcPts val="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a:t>
            </a:r>
            <a:r>
              <a:rPr i="0" lang="en-US" sz="3200" u="sng" cap="none" strike="noStrike">
                <a:solidFill>
                  <a:srgbClr val="000000"/>
                </a:solidFill>
                <a:latin typeface="Helvetica Neue"/>
                <a:ea typeface="Helvetica Neue"/>
                <a:cs typeface="Helvetica Neue"/>
                <a:sym typeface="Helvetica Neue"/>
                <a:hlinkClick r:id="rId4">
                  <a:extLst>
                    <a:ext uri="{A12FA001-AC4F-418D-AE19-62706E023703}">
                      <ahyp:hlinkClr val="tx"/>
                    </a:ext>
                  </a:extLst>
                </a:hlinkClick>
              </a:rPr>
              <a:t>Extension:Charts</a:t>
            </a:r>
            <a:r>
              <a:rPr i="0" lang="en-US" sz="3200" u="none" cap="none" strike="noStrike">
                <a:solidFill>
                  <a:srgbClr val="000000"/>
                </a:solidFill>
                <a:latin typeface="Helvetica Neue"/>
                <a:ea typeface="Helvetica Neue"/>
                <a:cs typeface="Helvetica Neue"/>
                <a:sym typeface="Helvetica Neue"/>
              </a:rPr>
              <a:t>]] just released with Scribunto integration for data transforms</a:t>
            </a:r>
            <a:endParaRPr sz="3200">
              <a:latin typeface="Helvetica Neue"/>
              <a:ea typeface="Helvetica Neue"/>
              <a:cs typeface="Helvetica Neue"/>
              <a:sym typeface="Helvetica Neue"/>
            </a:endParaRPr>
          </a:p>
          <a:p>
            <a:pPr indent="-336550" lvl="1" marL="647700" marR="0" rtl="0" algn="l">
              <a:lnSpc>
                <a:spcPct val="115000"/>
              </a:lnSpc>
              <a:spcBef>
                <a:spcPts val="1000"/>
              </a:spcBef>
              <a:spcAft>
                <a:spcPts val="1000"/>
              </a:spcAft>
              <a:buClr>
                <a:srgbClr val="000000"/>
              </a:buClr>
              <a:buSzPts val="3200"/>
              <a:buFont typeface="Helvetica Neue"/>
              <a:buChar char="•"/>
            </a:pPr>
            <a:r>
              <a:rPr i="0" lang="en-US" sz="3200" u="none" cap="none" strike="noStrike">
                <a:solidFill>
                  <a:srgbClr val="000000"/>
                </a:solidFill>
                <a:latin typeface="Helvetica Neue"/>
                <a:ea typeface="Helvetica Neue"/>
                <a:cs typeface="Helvetica Neue"/>
                <a:sym typeface="Helvetica Neue"/>
              </a:rPr>
              <a:t>Only 2 CVEs in Lua 5.1.5 since its release, one in 2021 and one in 2014.</a:t>
            </a:r>
            <a:endParaRPr sz="3200">
              <a:latin typeface="Helvetica Neue"/>
              <a:ea typeface="Helvetica Neue"/>
              <a:cs typeface="Helvetica Neue"/>
              <a:sym typeface="Helvetica Neue"/>
            </a:endParaRPr>
          </a:p>
        </p:txBody>
      </p:sp>
      <p:sp>
        <p:nvSpPr>
          <p:cNvPr id="199" name="Google Shape;199;p10"/>
          <p:cNvSpPr txBox="1"/>
          <p:nvPr/>
        </p:nvSpPr>
        <p:spPr>
          <a:xfrm>
            <a:off x="15396675" y="9035325"/>
            <a:ext cx="2736150" cy="1638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CC0, Francis Akuka for the Wikimedia Foundation</a:t>
            </a:r>
            <a:endParaRPr/>
          </a:p>
          <a:p>
            <a:pPr indent="0" lvl="0" marL="0" marR="0" rtl="0" algn="r">
              <a:lnSpc>
                <a:spcPct val="186611"/>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r">
              <a:lnSpc>
                <a:spcPct val="186611"/>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p:txBody>
      </p:sp>
      <p:sp>
        <p:nvSpPr>
          <p:cNvPr id="200" name="Google Shape;200;p10"/>
          <p:cNvSpPr/>
          <p:nvPr/>
        </p:nvSpPr>
        <p:spPr>
          <a:xfrm>
            <a:off x="901702" y="727400"/>
            <a:ext cx="3215831" cy="893254"/>
          </a:xfrm>
          <a:custGeom>
            <a:rect b="b" l="l" r="r" t="t"/>
            <a:pathLst>
              <a:path extrusionOk="0" h="1191006" w="4287774">
                <a:moveTo>
                  <a:pt x="0" y="0"/>
                </a:moveTo>
                <a:lnTo>
                  <a:pt x="4287774" y="0"/>
                </a:lnTo>
                <a:lnTo>
                  <a:pt x="4287774" y="1191006"/>
                </a:lnTo>
                <a:lnTo>
                  <a:pt x="0" y="1191006"/>
                </a:lnTo>
                <a:lnTo>
                  <a:pt x="0" y="0"/>
                </a:lnTo>
                <a:close/>
              </a:path>
            </a:pathLst>
          </a:custGeom>
          <a:blipFill rotWithShape="1">
            <a:blip r:embed="rId5">
              <a:alphaModFix/>
            </a:blip>
            <a:stretch>
              <a:fillRect b="-14341" l="-4168" r="-6215" t="-15278"/>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65C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